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4"/>
  </p:sldMasterIdLst>
  <p:notesMasterIdLst>
    <p:notesMasterId r:id="rId6"/>
  </p:notesMasterIdLst>
  <p:sldIdLst>
    <p:sldId id="256" r:id="rId5"/>
  </p:sldIdLst>
  <p:sldSz cx="9144000" cy="6858000" type="screen4x3"/>
  <p:notesSz cx="7010400" cy="9236075"/>
  <p:embeddedFontLst>
    <p:embeddedFont>
      <p:font typeface="Arial Narrow" panose="020B0606020202030204" pitchFamily="34" charset="0"/>
      <p:regular r:id="rId7"/>
      <p:bold r:id="rId8"/>
      <p:italic r:id="rId9"/>
      <p:boldItalic r:id="rId10"/>
    </p:embeddedFont>
    <p:embeddedFont>
      <p:font typeface="Lato" panose="020F0502020204030203" pitchFamily="34" charset="0"/>
      <p:regular r:id="rId11"/>
      <p:bold r:id="rId12"/>
      <p:italic r:id="rId13"/>
      <p:boldItalic r:id="rId1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1" roundtripDataSignature="AMtx7mjk3Zyq/hNM1T8c9kyLPqjKkA5eE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26A5155-7874-4573-873F-FC996482E636}" v="3" dt="2023-03-17T16:14:53.248"/>
  </p1510:revLst>
</p1510:revInfo>
</file>

<file path=ppt/tableStyles.xml><?xml version="1.0" encoding="utf-8"?>
<a:tblStyleLst xmlns:a="http://schemas.openxmlformats.org/drawingml/2006/main" def="{F28E8103-1225-47F6-B6BF-0E2BFF4FF038}">
  <a:tblStyle styleId="{F28E8103-1225-47F6-B6BF-0E2BFF4FF038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397" autoAdjust="0"/>
  </p:normalViewPr>
  <p:slideViewPr>
    <p:cSldViewPr snapToGrid="0">
      <p:cViewPr varScale="1">
        <p:scale>
          <a:sx n="99" d="100"/>
          <a:sy n="99" d="100"/>
        </p:scale>
        <p:origin x="194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customschemas.google.com/relationships/presentationmetadata" Target="metadata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5.fntdata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23" Type="http://schemas.openxmlformats.org/officeDocument/2006/relationships/viewProps" Target="viewProps.xml"/><Relationship Id="rId10" Type="http://schemas.openxmlformats.org/officeDocument/2006/relationships/font" Target="fonts/font4.fntdata"/><Relationship Id="rId4" Type="http://schemas.openxmlformats.org/officeDocument/2006/relationships/slideMaster" Target="slideMasters/slideMaster1.xml"/><Relationship Id="rId9" Type="http://schemas.openxmlformats.org/officeDocument/2006/relationships/font" Target="fonts/font3.fntdata"/><Relationship Id="rId14" Type="http://schemas.openxmlformats.org/officeDocument/2006/relationships/font" Target="fonts/font8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701040" y="4387136"/>
            <a:ext cx="5608320" cy="41562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797" tIns="92797" rIns="92797" bIns="92797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:notes"/>
          <p:cNvSpPr txBox="1">
            <a:spLocks noGrp="1"/>
          </p:cNvSpPr>
          <p:nvPr>
            <p:ph type="body" idx="1"/>
          </p:nvPr>
        </p:nvSpPr>
        <p:spPr>
          <a:xfrm>
            <a:off x="701040" y="4387136"/>
            <a:ext cx="5608320" cy="41562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797" tIns="92797" rIns="92797" bIns="92797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83" name="Google Shape;8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oogle Shape;6;p3"/>
          <p:cNvPicPr preferRelativeResize="0"/>
          <p:nvPr userDrawn="1"/>
        </p:nvPicPr>
        <p:blipFill rotWithShape="1">
          <a:blip r:embed="rId2">
            <a:alphaModFix/>
          </a:blip>
          <a:srcRect t="14085"/>
          <a:stretch/>
        </p:blipFill>
        <p:spPr>
          <a:xfrm>
            <a:off x="-153825" y="8546"/>
            <a:ext cx="9297825" cy="7947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4"/>
          <p:cNvSpPr txBox="1">
            <a:spLocks noGrp="1"/>
          </p:cNvSpPr>
          <p:nvPr>
            <p:ph type="title"/>
          </p:nvPr>
        </p:nvSpPr>
        <p:spPr>
          <a:xfrm rot="5400000">
            <a:off x="4623593" y="2285206"/>
            <a:ext cx="5811838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4"/>
          <p:cNvSpPr txBox="1">
            <a:spLocks noGrp="1"/>
          </p:cNvSpPr>
          <p:nvPr>
            <p:ph type="body" idx="1"/>
          </p:nvPr>
        </p:nvSpPr>
        <p:spPr>
          <a:xfrm rot="5400000">
            <a:off x="623093" y="370681"/>
            <a:ext cx="5811838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8" name="Google Shape;78;p14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4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4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6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6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p6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6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7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7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8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8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8"/>
          <p:cNvSpPr txBox="1">
            <a:spLocks noGrp="1"/>
          </p:cNvSpPr>
          <p:nvPr>
            <p:ph type="body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" name="Google Shape;38;p8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8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8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9"/>
          <p:cNvSpPr txBox="1"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body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" name="Google Shape;45;p9"/>
          <p:cNvSpPr txBox="1">
            <a:spLocks noGrp="1"/>
          </p:cNvSpPr>
          <p:nvPr>
            <p:ph type="body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6" name="Google Shape;46;p9"/>
          <p:cNvSpPr txBox="1">
            <a:spLocks noGrp="1"/>
          </p:cNvSpPr>
          <p:nvPr>
            <p:ph type="body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9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0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0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0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0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1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1"/>
          <p:cNvSpPr txBox="1">
            <a:spLocks noGrp="1"/>
          </p:cNvSpPr>
          <p:nvPr>
            <p:ph type="body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8" name="Google Shape;58;p11"/>
          <p:cNvSpPr txBox="1">
            <a:spLocks noGrp="1"/>
          </p:cNvSpPr>
          <p:nvPr>
            <p:ph type="body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9" name="Google Shape;59;p11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1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1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2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2"/>
          <p:cNvSpPr>
            <a:spLocks noGrp="1"/>
          </p:cNvSpPr>
          <p:nvPr>
            <p:ph type="pic" idx="2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5" name="Google Shape;65;p12"/>
          <p:cNvSpPr txBox="1">
            <a:spLocks noGrp="1"/>
          </p:cNvSpPr>
          <p:nvPr>
            <p:ph type="body" idx="1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6" name="Google Shape;66;p12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2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2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3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3"/>
          <p:cNvSpPr txBox="1">
            <a:spLocks noGrp="1"/>
          </p:cNvSpPr>
          <p:nvPr>
            <p:ph type="body" idx="1"/>
          </p:nvPr>
        </p:nvSpPr>
        <p:spPr>
          <a:xfrm rot="5400000">
            <a:off x="2396331" y="57944"/>
            <a:ext cx="4351338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2" name="Google Shape;72;p13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3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3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7;p3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3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Google Shape;9;p3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" name="Google Shape;10;p3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3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"/>
          <p:cNvSpPr/>
          <p:nvPr/>
        </p:nvSpPr>
        <p:spPr>
          <a:xfrm>
            <a:off x="134799" y="1079719"/>
            <a:ext cx="1212000" cy="972900"/>
          </a:xfrm>
          <a:prstGeom prst="roundRect">
            <a:avLst>
              <a:gd name="adj" fmla="val 8400"/>
            </a:avLst>
          </a:prstGeom>
          <a:solidFill>
            <a:schemeClr val="lt1"/>
          </a:solidFill>
          <a:ln w="12700" cap="flat" cmpd="sng">
            <a:solidFill>
              <a:srgbClr val="EC9BA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en-US" sz="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Week 1</a:t>
            </a:r>
          </a:p>
          <a:p>
            <a:pPr marL="171450" marR="0" lvl="0" indent="-1714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 panose="020B0604020202020204" pitchFamily="34" charset="0"/>
              <a:buChar char="•"/>
            </a:pPr>
            <a:r>
              <a:rPr lang="en-US" sz="800" dirty="0">
                <a:solidFill>
                  <a:schemeClr val="dk1"/>
                </a:solidFill>
              </a:rPr>
              <a:t>Peanut Butter &amp; Jelly</a:t>
            </a:r>
          </a:p>
          <a:p>
            <a:pPr marL="171450" marR="0" lvl="0" indent="-1714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 panose="020B0604020202020204" pitchFamily="34" charset="0"/>
              <a:buChar char="•"/>
            </a:pPr>
            <a:r>
              <a:rPr lang="en-US" sz="800" dirty="0">
                <a:solidFill>
                  <a:schemeClr val="dk1"/>
                </a:solidFill>
              </a:rPr>
              <a:t>Turkey Ham&amp; Cheese</a:t>
            </a:r>
          </a:p>
          <a:p>
            <a:pPr marL="171450" marR="0" lvl="0" indent="-1714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 panose="020B0604020202020204" pitchFamily="34" charset="0"/>
              <a:buChar char="•"/>
            </a:pPr>
            <a:r>
              <a:rPr lang="en-US" sz="800" dirty="0">
                <a:solidFill>
                  <a:schemeClr val="dk1"/>
                </a:solidFill>
              </a:rPr>
              <a:t>Fruit Parfait </a:t>
            </a:r>
          </a:p>
          <a:p>
            <a:pPr marL="171450" marR="0" lvl="0" indent="-1714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 panose="020B0604020202020204" pitchFamily="34" charset="0"/>
              <a:buChar char="•"/>
            </a:pPr>
            <a:r>
              <a:rPr lang="en-US" sz="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Blueberry Muffin Fun Lunch</a:t>
            </a:r>
            <a:endParaRPr sz="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1"/>
          <p:cNvSpPr/>
          <p:nvPr/>
        </p:nvSpPr>
        <p:spPr>
          <a:xfrm>
            <a:off x="7861575" y="1098010"/>
            <a:ext cx="1212000" cy="930600"/>
          </a:xfrm>
          <a:prstGeom prst="roundRect">
            <a:avLst>
              <a:gd name="adj" fmla="val 8400"/>
            </a:avLst>
          </a:prstGeom>
          <a:solidFill>
            <a:schemeClr val="lt1"/>
          </a:solidFill>
          <a:ln w="12700" cap="flat" cmpd="sng">
            <a:solidFill>
              <a:srgbClr val="EA7D2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buSzPts val="1000"/>
            </a:pPr>
            <a:r>
              <a:rPr lang="en-US" sz="1000" b="1">
                <a:solidFill>
                  <a:schemeClr val="dk1"/>
                </a:solidFill>
              </a:rPr>
              <a:t>Peanut Free Schools</a:t>
            </a:r>
          </a:p>
          <a:p>
            <a:pPr marL="171450" lvl="0" indent="-171450">
              <a:buSzPts val="1000"/>
              <a:buFont typeface="Arial" panose="020B0604020202020204" pitchFamily="34" charset="0"/>
              <a:buChar char="•"/>
            </a:pPr>
            <a:r>
              <a:rPr lang="en-US" sz="1000">
                <a:solidFill>
                  <a:schemeClr val="dk1"/>
                </a:solidFill>
              </a:rPr>
              <a:t>Cleveland</a:t>
            </a:r>
          </a:p>
          <a:p>
            <a:pPr marL="171450" lvl="0" indent="-171450">
              <a:buSzPts val="1000"/>
              <a:buFont typeface="Arial" panose="020B0604020202020204" pitchFamily="34" charset="0"/>
              <a:buChar char="•"/>
            </a:pPr>
            <a:r>
              <a:rPr lang="en-US" sz="1000">
                <a:solidFill>
                  <a:schemeClr val="dk1"/>
                </a:solidFill>
              </a:rPr>
              <a:t>Forest</a:t>
            </a:r>
          </a:p>
          <a:p>
            <a:pPr marL="171450" lvl="0" indent="-171450">
              <a:buSzPts val="1000"/>
              <a:buFont typeface="Arial" panose="020B0604020202020204" pitchFamily="34" charset="0"/>
              <a:buChar char="•"/>
            </a:pPr>
            <a:r>
              <a:rPr lang="en-US" sz="1000">
                <a:solidFill>
                  <a:schemeClr val="dk1"/>
                </a:solidFill>
              </a:rPr>
              <a:t>Oakwood</a:t>
            </a:r>
          </a:p>
          <a:p>
            <a:pPr marL="171450" lvl="0" indent="-171450">
              <a:buSzPts val="1000"/>
              <a:buFont typeface="Arial" panose="020B0604020202020204" pitchFamily="34" charset="0"/>
              <a:buChar char="•"/>
            </a:pPr>
            <a:r>
              <a:rPr lang="en-US" sz="1000">
                <a:solidFill>
                  <a:schemeClr val="dk1"/>
                </a:solidFill>
              </a:rPr>
              <a:t>Park Ave</a:t>
            </a:r>
            <a:endParaRPr lang="en-US" sz="1000" dirty="0">
              <a:solidFill>
                <a:schemeClr val="dk1"/>
              </a:solidFill>
            </a:endParaRPr>
          </a:p>
        </p:txBody>
      </p:sp>
      <p:sp>
        <p:nvSpPr>
          <p:cNvPr id="92" name="Google Shape;92;p1"/>
          <p:cNvSpPr/>
          <p:nvPr/>
        </p:nvSpPr>
        <p:spPr>
          <a:xfrm>
            <a:off x="147413" y="2132277"/>
            <a:ext cx="1212000" cy="972900"/>
          </a:xfrm>
          <a:prstGeom prst="roundRect">
            <a:avLst>
              <a:gd name="adj" fmla="val 8400"/>
            </a:avLst>
          </a:prstGeom>
          <a:solidFill>
            <a:schemeClr val="lt1"/>
          </a:solidFill>
          <a:ln w="12700" cap="flat" cmpd="sng">
            <a:solidFill>
              <a:srgbClr val="EC9BA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en-US" sz="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Week 2</a:t>
            </a:r>
          </a:p>
          <a:p>
            <a:pPr marL="171450" marR="0" lvl="0" indent="-1714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 panose="020B0604020202020204" pitchFamily="34" charset="0"/>
              <a:buChar char="•"/>
            </a:pPr>
            <a:r>
              <a:rPr lang="en-US" sz="800" dirty="0">
                <a:solidFill>
                  <a:schemeClr val="dk1"/>
                </a:solidFill>
              </a:rPr>
              <a:t>Peanut Butter &amp; Jelly</a:t>
            </a:r>
          </a:p>
          <a:p>
            <a:pPr marL="171450" marR="0" lvl="0" indent="-1714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 panose="020B0604020202020204" pitchFamily="34" charset="0"/>
              <a:buChar char="•"/>
            </a:pPr>
            <a:r>
              <a:rPr lang="en-US" sz="800" dirty="0">
                <a:solidFill>
                  <a:schemeClr val="dk1"/>
                </a:solidFill>
              </a:rPr>
              <a:t>Turkey &amp; Cheese</a:t>
            </a:r>
          </a:p>
          <a:p>
            <a:pPr marL="171450" marR="0" lvl="0" indent="-1714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 panose="020B0604020202020204" pitchFamily="34" charset="0"/>
              <a:buChar char="•"/>
            </a:pPr>
            <a:r>
              <a:rPr lang="en-US" sz="800" dirty="0">
                <a:solidFill>
                  <a:schemeClr val="dk1"/>
                </a:solidFill>
              </a:rPr>
              <a:t>Fruit Parfait </a:t>
            </a:r>
          </a:p>
          <a:p>
            <a:pPr marL="171450" marR="0" lvl="0" indent="-1714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 panose="020B0604020202020204" pitchFamily="34" charset="0"/>
              <a:buChar char="•"/>
            </a:pPr>
            <a:r>
              <a:rPr lang="en-US" sz="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Apple Cinnamon Muffin Fun Lunch</a:t>
            </a:r>
          </a:p>
        </p:txBody>
      </p:sp>
      <p:sp>
        <p:nvSpPr>
          <p:cNvPr id="94" name="Google Shape;94;p1"/>
          <p:cNvSpPr/>
          <p:nvPr/>
        </p:nvSpPr>
        <p:spPr>
          <a:xfrm>
            <a:off x="2689015" y="2144889"/>
            <a:ext cx="1212000" cy="960288"/>
          </a:xfrm>
          <a:prstGeom prst="roundRect">
            <a:avLst>
              <a:gd name="adj" fmla="val 8400"/>
            </a:avLst>
          </a:prstGeom>
          <a:solidFill>
            <a:schemeClr val="lt1"/>
          </a:solidFill>
          <a:ln w="12700" cap="flat" cmpd="sng">
            <a:solidFill>
              <a:srgbClr val="FFC84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chemeClr val="dk1"/>
              </a:buClr>
              <a:buSzPts val="1000"/>
            </a:pPr>
            <a:r>
              <a:rPr lang="en-US" sz="900" dirty="0">
                <a:solidFill>
                  <a:schemeClr val="dk1"/>
                </a:solidFill>
              </a:rPr>
              <a:t>SPRING BREAK </a:t>
            </a:r>
          </a:p>
          <a:p>
            <a:pPr lvl="0" algn="ctr">
              <a:buClr>
                <a:schemeClr val="dk1"/>
              </a:buClr>
              <a:buSzPts val="1000"/>
            </a:pPr>
            <a:r>
              <a:rPr lang="en-US" sz="900" dirty="0">
                <a:solidFill>
                  <a:schemeClr val="dk1"/>
                </a:solidFill>
              </a:rPr>
              <a:t> </a:t>
            </a:r>
          </a:p>
          <a:p>
            <a:pPr lvl="0" algn="ctr">
              <a:buClr>
                <a:schemeClr val="dk1"/>
              </a:buClr>
              <a:buSzPts val="1000"/>
            </a:pPr>
            <a:endParaRPr lang="en-US" sz="900" dirty="0">
              <a:solidFill>
                <a:schemeClr val="dk1"/>
              </a:solidFill>
            </a:endParaRPr>
          </a:p>
          <a:p>
            <a:pPr lvl="0" algn="ctr">
              <a:buClr>
                <a:schemeClr val="dk1"/>
              </a:buClr>
              <a:buSzPts val="1000"/>
            </a:pPr>
            <a:endParaRPr lang="en-US" sz="900" dirty="0">
              <a:solidFill>
                <a:schemeClr val="dk1"/>
              </a:solidFill>
            </a:endParaRPr>
          </a:p>
          <a:p>
            <a:pPr lvl="0" algn="ctr">
              <a:buClr>
                <a:schemeClr val="dk1"/>
              </a:buClr>
              <a:buSzPts val="1000"/>
            </a:pPr>
            <a:endParaRPr lang="en-US" sz="900" dirty="0">
              <a:solidFill>
                <a:schemeClr val="dk1"/>
              </a:solidFill>
            </a:endParaRPr>
          </a:p>
          <a:p>
            <a:pPr lvl="0" algn="r">
              <a:buClr>
                <a:schemeClr val="dk1"/>
              </a:buClr>
              <a:buSzPts val="1000"/>
            </a:pPr>
            <a:r>
              <a:rPr lang="en-US" sz="700" dirty="0">
                <a:solidFill>
                  <a:schemeClr val="dk1"/>
                </a:solidFill>
              </a:rPr>
              <a:t>11</a:t>
            </a:r>
          </a:p>
          <a:p>
            <a:pPr lvl="0" algn="ctr">
              <a:buClr>
                <a:schemeClr val="dk1"/>
              </a:buClr>
              <a:buSzPts val="1000"/>
            </a:pPr>
            <a:r>
              <a:rPr lang="en-US" sz="700" dirty="0">
                <a:solidFill>
                  <a:schemeClr val="dk1"/>
                </a:solidFill>
              </a:rPr>
              <a:t>Turkey Taco </a:t>
            </a:r>
          </a:p>
          <a:p>
            <a:pPr lvl="0" algn="ctr">
              <a:buClr>
                <a:schemeClr val="dk1"/>
              </a:buClr>
              <a:buSzPts val="1000"/>
            </a:pPr>
            <a:r>
              <a:rPr lang="en-US" sz="700" dirty="0">
                <a:solidFill>
                  <a:schemeClr val="dk1"/>
                </a:solidFill>
              </a:rPr>
              <a:t>Seasoned Black  </a:t>
            </a:r>
            <a:r>
              <a:rPr kumimoji="0" lang="en-US" sz="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Ranch Dorito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700" dirty="0">
                <a:solidFill>
                  <a:schemeClr val="dk1"/>
                </a:solidFill>
              </a:rPr>
              <a:t>Beans &amp; Pineapple Tidbits</a:t>
            </a:r>
          </a:p>
          <a:p>
            <a:pPr algn="ctr">
              <a:buSzPts val="1000"/>
            </a:pPr>
            <a:r>
              <a:rPr lang="en-US" sz="700" dirty="0">
                <a:solidFill>
                  <a:schemeClr val="dk1"/>
                </a:solidFill>
              </a:rPr>
              <a:t>Or </a:t>
            </a:r>
          </a:p>
          <a:p>
            <a:pPr algn="ctr">
              <a:buSzPts val="1000"/>
            </a:pPr>
            <a:r>
              <a:rPr lang="en-US" sz="800" b="1" dirty="0">
                <a:solidFill>
                  <a:schemeClr val="dk1"/>
                </a:solidFill>
              </a:rPr>
              <a:t>Chicken Patty Sandwich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lang="en-US" sz="800" dirty="0">
              <a:solidFill>
                <a:schemeClr val="dk1"/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lang="en-US" sz="10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lang="en-US" sz="10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lang="en-US" sz="900" dirty="0">
              <a:solidFill>
                <a:schemeClr val="dk1"/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9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1"/>
          <p:cNvSpPr/>
          <p:nvPr/>
        </p:nvSpPr>
        <p:spPr>
          <a:xfrm>
            <a:off x="3987733" y="2124732"/>
            <a:ext cx="1212000" cy="972900"/>
          </a:xfrm>
          <a:prstGeom prst="roundRect">
            <a:avLst>
              <a:gd name="adj" fmla="val 8400"/>
            </a:avLst>
          </a:prstGeom>
          <a:solidFill>
            <a:schemeClr val="lt1"/>
          </a:solidFill>
          <a:ln w="12700" cap="flat" cmpd="sng">
            <a:solidFill>
              <a:srgbClr val="41BEA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lang="en-US" sz="800" dirty="0">
              <a:solidFill>
                <a:schemeClr val="dk1"/>
              </a:solidFill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lang="en-US" sz="800" dirty="0">
              <a:solidFill>
                <a:schemeClr val="dk1"/>
              </a:solidFill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800" dirty="0">
                <a:solidFill>
                  <a:schemeClr val="dk1"/>
                </a:solidFill>
              </a:rPr>
              <a:t>12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800" dirty="0">
                <a:solidFill>
                  <a:schemeClr val="dk1"/>
                </a:solidFill>
              </a:rPr>
              <a:t>Pasta with Meat sauce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800" dirty="0">
                <a:solidFill>
                  <a:schemeClr val="dk1"/>
                </a:solidFill>
              </a:rPr>
              <a:t>Tossed Salad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800" dirty="0">
                <a:solidFill>
                  <a:schemeClr val="dk1"/>
                </a:solidFill>
              </a:rPr>
              <a:t>Apple Sauce</a:t>
            </a:r>
          </a:p>
          <a:p>
            <a:pPr lvl="0" algn="ctr">
              <a:buSzPts val="1000"/>
            </a:pPr>
            <a:r>
              <a:rPr lang="en-US" sz="800" dirty="0">
                <a:solidFill>
                  <a:schemeClr val="dk1"/>
                </a:solidFill>
              </a:rPr>
              <a:t>Or </a:t>
            </a:r>
          </a:p>
          <a:p>
            <a:pPr algn="ctr">
              <a:buSzPts val="1000"/>
            </a:pPr>
            <a:r>
              <a:rPr lang="en-US" sz="800" b="1" dirty="0">
                <a:solidFill>
                  <a:schemeClr val="dk1"/>
                </a:solidFill>
              </a:rPr>
              <a:t>Chicken Patty Sandwich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lang="en-US" sz="900" dirty="0">
              <a:solidFill>
                <a:schemeClr val="dk1"/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lang="en-US" sz="900" dirty="0">
              <a:solidFill>
                <a:schemeClr val="dk1"/>
              </a:solidFill>
            </a:endParaRPr>
          </a:p>
        </p:txBody>
      </p:sp>
      <p:sp>
        <p:nvSpPr>
          <p:cNvPr id="96" name="Google Shape;96;p1"/>
          <p:cNvSpPr/>
          <p:nvPr/>
        </p:nvSpPr>
        <p:spPr>
          <a:xfrm>
            <a:off x="5275175" y="2113891"/>
            <a:ext cx="1212000" cy="972900"/>
          </a:xfrm>
          <a:prstGeom prst="roundRect">
            <a:avLst>
              <a:gd name="adj" fmla="val 8400"/>
            </a:avLst>
          </a:prstGeom>
          <a:solidFill>
            <a:schemeClr val="lt1"/>
          </a:solidFill>
          <a:ln w="12700" cap="flat" cmpd="sng">
            <a:solidFill>
              <a:srgbClr val="3A93B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r">
              <a:buSzPts val="1000"/>
            </a:pPr>
            <a:endParaRPr lang="en-US" sz="800" dirty="0">
              <a:solidFill>
                <a:schemeClr val="dk1"/>
              </a:solidFill>
            </a:endParaRPr>
          </a:p>
          <a:p>
            <a:pPr lvl="0" algn="r">
              <a:buSzPts val="1000"/>
            </a:pPr>
            <a:r>
              <a:rPr lang="en-US" sz="800" dirty="0">
                <a:solidFill>
                  <a:schemeClr val="dk1"/>
                </a:solidFill>
              </a:rPr>
              <a:t>13</a:t>
            </a:r>
          </a:p>
          <a:p>
            <a:pPr lvl="0" algn="ctr">
              <a:buSzPts val="1000"/>
            </a:pPr>
            <a:r>
              <a:rPr lang="en-US" sz="800" dirty="0">
                <a:solidFill>
                  <a:schemeClr val="dk1"/>
                </a:solidFill>
              </a:rPr>
              <a:t>Teriyaki Beef and Broccoli</a:t>
            </a:r>
          </a:p>
          <a:p>
            <a:pPr lvl="0" algn="ctr">
              <a:buSzPts val="1000"/>
            </a:pPr>
            <a:r>
              <a:rPr lang="en-US" sz="800" dirty="0">
                <a:solidFill>
                  <a:schemeClr val="dk1"/>
                </a:solidFill>
              </a:rPr>
              <a:t>Brown Rice</a:t>
            </a:r>
          </a:p>
          <a:p>
            <a:pPr lvl="0" algn="ctr">
              <a:buSzPts val="1000"/>
            </a:pPr>
            <a:r>
              <a:rPr lang="en-US" sz="800" dirty="0">
                <a:solidFill>
                  <a:schemeClr val="dk1"/>
                </a:solidFill>
              </a:rPr>
              <a:t>Diced Pears</a:t>
            </a:r>
          </a:p>
          <a:p>
            <a:pPr lvl="0" algn="ctr">
              <a:buSzPts val="1000"/>
            </a:pPr>
            <a:r>
              <a:rPr lang="en-US" sz="800" dirty="0">
                <a:solidFill>
                  <a:schemeClr val="dk1"/>
                </a:solidFill>
              </a:rPr>
              <a:t>or</a:t>
            </a:r>
          </a:p>
          <a:p>
            <a:pPr algn="ctr">
              <a:buSzPts val="1000"/>
            </a:pPr>
            <a:r>
              <a:rPr lang="en-US" sz="800" b="1" dirty="0">
                <a:solidFill>
                  <a:schemeClr val="dk1"/>
                </a:solidFill>
              </a:rPr>
              <a:t>Chicken Patty Sandwich</a:t>
            </a:r>
          </a:p>
          <a:p>
            <a:pPr lvl="0" algn="ctr">
              <a:buSzPts val="1000"/>
            </a:pPr>
            <a:endParaRPr lang="en-US" sz="900" dirty="0">
              <a:solidFill>
                <a:schemeClr val="dk1"/>
              </a:solidFill>
            </a:endParaRPr>
          </a:p>
        </p:txBody>
      </p:sp>
      <p:sp>
        <p:nvSpPr>
          <p:cNvPr id="97" name="Google Shape;97;p1"/>
          <p:cNvSpPr/>
          <p:nvPr/>
        </p:nvSpPr>
        <p:spPr>
          <a:xfrm>
            <a:off x="6559985" y="2095314"/>
            <a:ext cx="1212000" cy="972900"/>
          </a:xfrm>
          <a:prstGeom prst="roundRect">
            <a:avLst>
              <a:gd name="adj" fmla="val 8400"/>
            </a:avLst>
          </a:prstGeom>
          <a:solidFill>
            <a:schemeClr val="lt1"/>
          </a:solidFill>
          <a:ln w="12700" cap="flat" cmpd="sng">
            <a:solidFill>
              <a:srgbClr val="EC9BA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800" dirty="0">
                <a:solidFill>
                  <a:schemeClr val="dk1"/>
                </a:solidFill>
              </a:rPr>
              <a:t>14</a:t>
            </a:r>
            <a:endParaRPr lang="en-US" sz="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Stuffed Crust Pizz</a:t>
            </a:r>
            <a:r>
              <a:rPr lang="en-US" sz="1000" dirty="0">
                <a:solidFill>
                  <a:schemeClr val="dk1"/>
                </a:solidFill>
              </a:rPr>
              <a:t>a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Tossed Salad with Dressing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dirty="0">
                <a:solidFill>
                  <a:schemeClr val="dk1"/>
                </a:solidFill>
              </a:rPr>
              <a:t>Chilled Peaches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lang="en-US" sz="9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1"/>
          <p:cNvSpPr/>
          <p:nvPr/>
        </p:nvSpPr>
        <p:spPr>
          <a:xfrm>
            <a:off x="7858703" y="2113891"/>
            <a:ext cx="1212000" cy="972900"/>
          </a:xfrm>
          <a:prstGeom prst="roundRect">
            <a:avLst>
              <a:gd name="adj" fmla="val 8400"/>
            </a:avLst>
          </a:prstGeom>
          <a:solidFill>
            <a:schemeClr val="lt1"/>
          </a:solidFill>
          <a:ln w="12700" cap="flat" cmpd="sng">
            <a:solidFill>
              <a:srgbClr val="EA7D2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dirty="0">
              <a:solidFill>
                <a:schemeClr val="dk1"/>
              </a:solidFill>
            </a:endParaRPr>
          </a:p>
        </p:txBody>
      </p:sp>
      <p:sp>
        <p:nvSpPr>
          <p:cNvPr id="99" name="Google Shape;99;p1"/>
          <p:cNvSpPr/>
          <p:nvPr/>
        </p:nvSpPr>
        <p:spPr>
          <a:xfrm>
            <a:off x="126082" y="3176057"/>
            <a:ext cx="1212000" cy="972900"/>
          </a:xfrm>
          <a:prstGeom prst="roundRect">
            <a:avLst>
              <a:gd name="adj" fmla="val 8400"/>
            </a:avLst>
          </a:prstGeom>
          <a:solidFill>
            <a:schemeClr val="lt1"/>
          </a:solidFill>
          <a:ln w="12700" cap="flat" cmpd="sng">
            <a:solidFill>
              <a:srgbClr val="EC9BA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en-US" sz="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Week 3</a:t>
            </a:r>
          </a:p>
          <a:p>
            <a:pPr marL="171450" marR="0" lvl="0" indent="-1714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 panose="020B0604020202020204" pitchFamily="34" charset="0"/>
              <a:buChar char="•"/>
            </a:pPr>
            <a:r>
              <a:rPr lang="en-US" sz="800" dirty="0">
                <a:solidFill>
                  <a:schemeClr val="dk1"/>
                </a:solidFill>
              </a:rPr>
              <a:t>Peanut Butter &amp; Jelly</a:t>
            </a:r>
          </a:p>
          <a:p>
            <a:pPr marL="171450" marR="0" lvl="0" indent="-1714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 panose="020B0604020202020204" pitchFamily="34" charset="0"/>
              <a:buChar char="•"/>
            </a:pPr>
            <a:r>
              <a:rPr lang="en-US" sz="800" dirty="0">
                <a:solidFill>
                  <a:schemeClr val="dk1"/>
                </a:solidFill>
              </a:rPr>
              <a:t>American Hoagie</a:t>
            </a:r>
          </a:p>
          <a:p>
            <a:pPr marL="171450" marR="0" lvl="0" indent="-1714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 panose="020B0604020202020204" pitchFamily="34" charset="0"/>
              <a:buChar char="•"/>
            </a:pPr>
            <a:r>
              <a:rPr lang="en-US" sz="800" dirty="0">
                <a:solidFill>
                  <a:schemeClr val="dk1"/>
                </a:solidFill>
              </a:rPr>
              <a:t>Fruit Parfait </a:t>
            </a:r>
          </a:p>
          <a:p>
            <a:pPr marL="171450" marR="0" lvl="0" indent="-1714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 panose="020B0604020202020204" pitchFamily="34" charset="0"/>
              <a:buChar char="•"/>
            </a:pPr>
            <a:r>
              <a:rPr lang="en-US" sz="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Chocolate Chip Muffin Fun Lunch</a:t>
            </a:r>
          </a:p>
        </p:txBody>
      </p:sp>
      <p:sp>
        <p:nvSpPr>
          <p:cNvPr id="100" name="Google Shape;100;p1"/>
          <p:cNvSpPr/>
          <p:nvPr/>
        </p:nvSpPr>
        <p:spPr>
          <a:xfrm>
            <a:off x="1423547" y="3176057"/>
            <a:ext cx="1212000" cy="972900"/>
          </a:xfrm>
          <a:prstGeom prst="roundRect">
            <a:avLst>
              <a:gd name="adj" fmla="val 8400"/>
            </a:avLst>
          </a:prstGeom>
          <a:solidFill>
            <a:schemeClr val="lt1"/>
          </a:solidFill>
          <a:ln w="12700" cap="flat" cmpd="sng">
            <a:solidFill>
              <a:srgbClr val="EA7D2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r">
              <a:buSzPts val="1000"/>
            </a:pPr>
            <a:r>
              <a:rPr lang="en-US" sz="900" dirty="0">
                <a:solidFill>
                  <a:schemeClr val="dk1"/>
                </a:solidFill>
              </a:rPr>
              <a:t>13</a:t>
            </a:r>
          </a:p>
          <a:p>
            <a:pPr lvl="0" algn="r">
              <a:buSzPts val="1000"/>
            </a:pPr>
            <a:endParaRPr lang="en-US" sz="900" dirty="0">
              <a:solidFill>
                <a:schemeClr val="dk1"/>
              </a:solidFill>
            </a:endParaRPr>
          </a:p>
          <a:p>
            <a:pPr lvl="0" algn="ctr">
              <a:buSzPts val="1000"/>
            </a:pPr>
            <a:endParaRPr lang="en-US" sz="900" dirty="0">
              <a:solidFill>
                <a:schemeClr val="dk1"/>
              </a:solidFill>
            </a:endParaRPr>
          </a:p>
          <a:p>
            <a:pPr lvl="0" algn="r">
              <a:buSzPts val="1000"/>
            </a:pPr>
            <a:r>
              <a:rPr lang="en-US" sz="900" dirty="0">
                <a:solidFill>
                  <a:schemeClr val="dk1"/>
                </a:solidFill>
              </a:rPr>
              <a:t>17</a:t>
            </a:r>
          </a:p>
          <a:p>
            <a:pPr lvl="0" algn="ctr">
              <a:buSzPts val="1000"/>
            </a:pPr>
            <a:r>
              <a:rPr lang="en-US" sz="900" dirty="0">
                <a:solidFill>
                  <a:schemeClr val="dk1"/>
                </a:solidFill>
              </a:rPr>
              <a:t>Crispy Fish Sticks</a:t>
            </a:r>
          </a:p>
          <a:p>
            <a:pPr lvl="0" algn="ctr">
              <a:buSzPts val="1000"/>
            </a:pPr>
            <a:r>
              <a:rPr lang="en-US" sz="900" dirty="0">
                <a:solidFill>
                  <a:schemeClr val="dk1"/>
                </a:solidFill>
              </a:rPr>
              <a:t>Steamed Carrots</a:t>
            </a:r>
          </a:p>
          <a:p>
            <a:pPr lvl="0" algn="ctr">
              <a:buSzPts val="1000"/>
            </a:pPr>
            <a:r>
              <a:rPr lang="en-US" sz="900" dirty="0">
                <a:solidFill>
                  <a:schemeClr val="dk1"/>
                </a:solidFill>
              </a:rPr>
              <a:t>Whole Grain Roll</a:t>
            </a:r>
          </a:p>
          <a:p>
            <a:pPr lvl="0" algn="ctr">
              <a:buSzPts val="1000"/>
            </a:pPr>
            <a:r>
              <a:rPr lang="en-US" sz="900" dirty="0">
                <a:solidFill>
                  <a:schemeClr val="dk1"/>
                </a:solidFill>
              </a:rPr>
              <a:t>Apple Slice</a:t>
            </a:r>
          </a:p>
          <a:p>
            <a:pPr lvl="0" algn="ctr">
              <a:buSzPts val="1000"/>
            </a:pPr>
            <a:r>
              <a:rPr lang="en-US" sz="900" dirty="0">
                <a:solidFill>
                  <a:schemeClr val="dk1"/>
                </a:solidFill>
              </a:rPr>
              <a:t>Or</a:t>
            </a:r>
          </a:p>
          <a:p>
            <a:pPr lvl="0" algn="ctr">
              <a:buSzPts val="1000"/>
            </a:pPr>
            <a:r>
              <a:rPr lang="en-US" sz="900" dirty="0">
                <a:solidFill>
                  <a:schemeClr val="dk1"/>
                </a:solidFill>
              </a:rPr>
              <a:t>Beef Hot Dogs</a:t>
            </a:r>
          </a:p>
          <a:p>
            <a:pPr lvl="0" algn="ctr">
              <a:buSzPts val="1000"/>
            </a:pPr>
            <a:endParaRPr lang="en-US" sz="900" dirty="0">
              <a:solidFill>
                <a:schemeClr val="dk1"/>
              </a:solidFill>
            </a:endParaRPr>
          </a:p>
          <a:p>
            <a:pPr lvl="0" algn="ctr">
              <a:buSzPts val="1000"/>
            </a:pPr>
            <a:endParaRPr lang="en-US" sz="900" dirty="0">
              <a:solidFill>
                <a:schemeClr val="dk1"/>
              </a:solidFill>
            </a:endParaRPr>
          </a:p>
          <a:p>
            <a:pPr lvl="0" algn="r">
              <a:buSzPts val="1000"/>
            </a:pPr>
            <a:endParaRPr lang="en-US" sz="900" dirty="0">
              <a:solidFill>
                <a:schemeClr val="dk1"/>
              </a:solidFill>
            </a:endParaRPr>
          </a:p>
        </p:txBody>
      </p:sp>
      <p:sp>
        <p:nvSpPr>
          <p:cNvPr id="101" name="Google Shape;101;p1"/>
          <p:cNvSpPr/>
          <p:nvPr/>
        </p:nvSpPr>
        <p:spPr>
          <a:xfrm>
            <a:off x="2728414" y="3176057"/>
            <a:ext cx="1212000" cy="972900"/>
          </a:xfrm>
          <a:prstGeom prst="roundRect">
            <a:avLst>
              <a:gd name="adj" fmla="val 8400"/>
            </a:avLst>
          </a:prstGeom>
          <a:solidFill>
            <a:schemeClr val="lt1"/>
          </a:solidFill>
          <a:ln w="12700" cap="flat" cmpd="sng">
            <a:solidFill>
              <a:srgbClr val="FFC84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r">
              <a:buSzPts val="1000"/>
            </a:pPr>
            <a:r>
              <a:rPr lang="en-US" sz="900" dirty="0">
                <a:solidFill>
                  <a:schemeClr val="dk1"/>
                </a:solidFill>
              </a:rPr>
              <a:t>  18</a:t>
            </a:r>
          </a:p>
          <a:p>
            <a:pPr lvl="0" algn="ctr">
              <a:buSzPts val="1000"/>
            </a:pPr>
            <a:r>
              <a:rPr lang="en-US" sz="800" dirty="0">
                <a:solidFill>
                  <a:schemeClr val="dk1"/>
                </a:solidFill>
              </a:rPr>
              <a:t>Turkey Nachos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Ranch Dorito </a:t>
            </a:r>
          </a:p>
          <a:p>
            <a:pPr lvl="0" algn="ctr">
              <a:buSzPts val="1000"/>
            </a:pPr>
            <a:r>
              <a:rPr lang="en-US" sz="800" dirty="0">
                <a:solidFill>
                  <a:schemeClr val="dk1"/>
                </a:solidFill>
              </a:rPr>
              <a:t>Kidney Beans</a:t>
            </a:r>
          </a:p>
          <a:p>
            <a:pPr lvl="0" algn="ctr">
              <a:buSzPts val="1000"/>
            </a:pPr>
            <a:r>
              <a:rPr lang="en-US" sz="800" dirty="0">
                <a:solidFill>
                  <a:schemeClr val="dk1"/>
                </a:solidFill>
              </a:rPr>
              <a:t>Diced Pears </a:t>
            </a:r>
          </a:p>
          <a:p>
            <a:pPr lvl="0" algn="ctr">
              <a:buSzPts val="1000"/>
            </a:pPr>
            <a:r>
              <a:rPr lang="en-US" sz="800" dirty="0">
                <a:solidFill>
                  <a:schemeClr val="dk1"/>
                </a:solidFill>
              </a:rPr>
              <a:t>Or</a:t>
            </a:r>
          </a:p>
          <a:p>
            <a:pPr lvl="0" algn="ctr">
              <a:buSzPts val="1000"/>
            </a:pPr>
            <a:r>
              <a:rPr lang="en-US" sz="800" b="1" dirty="0">
                <a:solidFill>
                  <a:schemeClr val="dk1"/>
                </a:solidFill>
              </a:rPr>
              <a:t>Beef Hot Dog</a:t>
            </a:r>
          </a:p>
        </p:txBody>
      </p:sp>
      <p:sp>
        <p:nvSpPr>
          <p:cNvPr id="102" name="Google Shape;102;p1"/>
          <p:cNvSpPr/>
          <p:nvPr/>
        </p:nvSpPr>
        <p:spPr>
          <a:xfrm>
            <a:off x="4004990" y="3168512"/>
            <a:ext cx="1212000" cy="972900"/>
          </a:xfrm>
          <a:prstGeom prst="roundRect">
            <a:avLst>
              <a:gd name="adj" fmla="val 8400"/>
            </a:avLst>
          </a:prstGeom>
          <a:solidFill>
            <a:schemeClr val="lt1"/>
          </a:solidFill>
          <a:ln w="12700" cap="flat" cmpd="sng">
            <a:solidFill>
              <a:srgbClr val="41BEA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lang="en-US" sz="900" dirty="0">
              <a:solidFill>
                <a:schemeClr val="dk1"/>
              </a:solidFill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lang="en-US" sz="9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900" dirty="0">
                <a:solidFill>
                  <a:schemeClr val="dk1"/>
                </a:solidFill>
              </a:rPr>
              <a:t>19</a:t>
            </a:r>
            <a:endParaRPr lang="en-US" sz="9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Mini Turkey Dogs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Dinner Roll</a:t>
            </a:r>
            <a:endParaRPr kumimoji="0" lang="en-US" sz="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Baked Beans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Orange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Or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dirty="0">
                <a:solidFill>
                  <a:schemeClr val="dk1"/>
                </a:solidFill>
              </a:rPr>
              <a:t>Beef Hot Dog </a:t>
            </a:r>
            <a:endParaRPr lang="en-US" sz="10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lang="en-US" sz="1000" dirty="0">
              <a:solidFill>
                <a:schemeClr val="dk1"/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1"/>
          <p:cNvSpPr/>
          <p:nvPr/>
        </p:nvSpPr>
        <p:spPr>
          <a:xfrm>
            <a:off x="5270278" y="3157671"/>
            <a:ext cx="1212000" cy="972900"/>
          </a:xfrm>
          <a:prstGeom prst="roundRect">
            <a:avLst>
              <a:gd name="adj" fmla="val 8400"/>
            </a:avLst>
          </a:prstGeom>
          <a:solidFill>
            <a:schemeClr val="lt1"/>
          </a:solidFill>
          <a:ln w="12700" cap="flat" cmpd="sng">
            <a:solidFill>
              <a:srgbClr val="3A93B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lang="en-US" sz="900" dirty="0">
              <a:solidFill>
                <a:schemeClr val="dk1"/>
              </a:solidFill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900" dirty="0">
                <a:solidFill>
                  <a:schemeClr val="dk1"/>
                </a:solidFill>
              </a:rPr>
              <a:t>20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800" dirty="0">
                <a:solidFill>
                  <a:schemeClr val="dk1"/>
                </a:solidFill>
              </a:rPr>
              <a:t>Sloppy Joe on a bun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800" dirty="0">
                <a:solidFill>
                  <a:schemeClr val="dk1"/>
                </a:solidFill>
              </a:rPr>
              <a:t>Sweet Potato Gems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800" dirty="0">
                <a:solidFill>
                  <a:schemeClr val="dk1"/>
                </a:solidFill>
              </a:rPr>
              <a:t>Diced Peaches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900" dirty="0">
                <a:solidFill>
                  <a:schemeClr val="dk1"/>
                </a:solidFill>
              </a:rPr>
              <a:t>Or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900" b="1" dirty="0">
                <a:solidFill>
                  <a:schemeClr val="dk1"/>
                </a:solidFill>
              </a:rPr>
              <a:t>Beef Hot Dog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9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p1"/>
          <p:cNvSpPr/>
          <p:nvPr/>
        </p:nvSpPr>
        <p:spPr>
          <a:xfrm>
            <a:off x="6579874" y="3157671"/>
            <a:ext cx="1212000" cy="972900"/>
          </a:xfrm>
          <a:prstGeom prst="roundRect">
            <a:avLst>
              <a:gd name="adj" fmla="val 8400"/>
            </a:avLst>
          </a:prstGeom>
          <a:solidFill>
            <a:schemeClr val="lt1"/>
          </a:solidFill>
          <a:ln w="12700" cap="flat" cmpd="sng">
            <a:solidFill>
              <a:srgbClr val="EC9BA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dirty="0">
                <a:solidFill>
                  <a:schemeClr val="dk1"/>
                </a:solidFill>
              </a:rPr>
              <a:t>21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9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Personal Pizza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9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Baby Carrots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900" dirty="0">
                <a:solidFill>
                  <a:schemeClr val="dk1"/>
                </a:solidFill>
              </a:rPr>
              <a:t>Mixed Fruit Cocktail</a:t>
            </a:r>
            <a:endParaRPr sz="9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endParaRPr sz="10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Google Shape;105;p1"/>
          <p:cNvSpPr/>
          <p:nvPr/>
        </p:nvSpPr>
        <p:spPr>
          <a:xfrm>
            <a:off x="7875960" y="3157671"/>
            <a:ext cx="1212000" cy="972900"/>
          </a:xfrm>
          <a:prstGeom prst="roundRect">
            <a:avLst>
              <a:gd name="adj" fmla="val 8400"/>
            </a:avLst>
          </a:prstGeom>
          <a:solidFill>
            <a:schemeClr val="lt1"/>
          </a:solidFill>
          <a:ln w="12700" cap="flat" cmpd="sng">
            <a:solidFill>
              <a:srgbClr val="EA7D2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lang="en-US" sz="10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p1"/>
          <p:cNvSpPr/>
          <p:nvPr/>
        </p:nvSpPr>
        <p:spPr>
          <a:xfrm>
            <a:off x="126082" y="4226692"/>
            <a:ext cx="1212000" cy="972900"/>
          </a:xfrm>
          <a:prstGeom prst="roundRect">
            <a:avLst>
              <a:gd name="adj" fmla="val 8400"/>
            </a:avLst>
          </a:prstGeom>
          <a:solidFill>
            <a:schemeClr val="lt1"/>
          </a:solidFill>
          <a:ln w="12700" cap="flat" cmpd="sng">
            <a:solidFill>
              <a:srgbClr val="EC9BA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en-US" sz="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Week 4</a:t>
            </a:r>
          </a:p>
          <a:p>
            <a:pPr marL="171450" marR="0" lvl="0" indent="-1714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 panose="020B0604020202020204" pitchFamily="34" charset="0"/>
              <a:buChar char="•"/>
            </a:pPr>
            <a:r>
              <a:rPr lang="en-US" sz="800" dirty="0">
                <a:solidFill>
                  <a:schemeClr val="dk1"/>
                </a:solidFill>
              </a:rPr>
              <a:t>Peanut Butter &amp; Jelly</a:t>
            </a:r>
          </a:p>
          <a:p>
            <a:pPr marL="171450" marR="0" lvl="0" indent="-1714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 panose="020B0604020202020204" pitchFamily="34" charset="0"/>
              <a:buChar char="•"/>
            </a:pPr>
            <a:r>
              <a:rPr lang="en-US" sz="800" dirty="0">
                <a:solidFill>
                  <a:schemeClr val="dk1"/>
                </a:solidFill>
              </a:rPr>
              <a:t>Tuna Salad Hoagie</a:t>
            </a:r>
          </a:p>
          <a:p>
            <a:pPr marL="171450" marR="0" lvl="0" indent="-1714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 panose="020B0604020202020204" pitchFamily="34" charset="0"/>
              <a:buChar char="•"/>
            </a:pPr>
            <a:r>
              <a:rPr lang="en-US" sz="800" dirty="0">
                <a:solidFill>
                  <a:schemeClr val="dk1"/>
                </a:solidFill>
              </a:rPr>
              <a:t>Fruit Parfait </a:t>
            </a:r>
          </a:p>
          <a:p>
            <a:pPr marL="171450" marR="0" lvl="0" indent="-1714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 panose="020B0604020202020204" pitchFamily="34" charset="0"/>
              <a:buChar char="•"/>
            </a:pPr>
            <a:r>
              <a:rPr lang="en-US" sz="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Banana Muffin Fun Lunch</a:t>
            </a:r>
          </a:p>
        </p:txBody>
      </p:sp>
      <p:sp>
        <p:nvSpPr>
          <p:cNvPr id="107" name="Google Shape;107;p1"/>
          <p:cNvSpPr/>
          <p:nvPr/>
        </p:nvSpPr>
        <p:spPr>
          <a:xfrm>
            <a:off x="1430734" y="4226692"/>
            <a:ext cx="1212000" cy="981811"/>
          </a:xfrm>
          <a:prstGeom prst="roundRect">
            <a:avLst>
              <a:gd name="adj" fmla="val 8400"/>
            </a:avLst>
          </a:prstGeom>
          <a:solidFill>
            <a:schemeClr val="lt1"/>
          </a:solidFill>
          <a:ln w="12700" cap="flat" cmpd="sng">
            <a:solidFill>
              <a:srgbClr val="EA7D2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900" dirty="0">
                <a:solidFill>
                  <a:schemeClr val="dk1"/>
                </a:solidFill>
              </a:rPr>
              <a:t>24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800" dirty="0">
                <a:solidFill>
                  <a:schemeClr val="dk1"/>
                </a:solidFill>
              </a:rPr>
              <a:t>Stuffed Shells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800" dirty="0">
                <a:solidFill>
                  <a:schemeClr val="dk1"/>
                </a:solidFill>
              </a:rPr>
              <a:t>Dinner Roll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800" dirty="0">
                <a:solidFill>
                  <a:schemeClr val="dk1"/>
                </a:solidFill>
              </a:rPr>
              <a:t>Broccoli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800" dirty="0">
                <a:solidFill>
                  <a:schemeClr val="dk1"/>
                </a:solidFill>
              </a:rPr>
              <a:t>Diced Pears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800" dirty="0">
                <a:solidFill>
                  <a:schemeClr val="dk1"/>
                </a:solidFill>
              </a:rPr>
              <a:t>Or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800" b="1" dirty="0">
                <a:solidFill>
                  <a:schemeClr val="dk1"/>
                </a:solidFill>
              </a:rPr>
              <a:t>Chicken Patty Sandwich</a:t>
            </a:r>
          </a:p>
        </p:txBody>
      </p:sp>
      <p:sp>
        <p:nvSpPr>
          <p:cNvPr id="108" name="Google Shape;108;p1"/>
          <p:cNvSpPr/>
          <p:nvPr/>
        </p:nvSpPr>
        <p:spPr>
          <a:xfrm>
            <a:off x="2728414" y="4226692"/>
            <a:ext cx="1212000" cy="972900"/>
          </a:xfrm>
          <a:prstGeom prst="roundRect">
            <a:avLst>
              <a:gd name="adj" fmla="val 8400"/>
            </a:avLst>
          </a:prstGeom>
          <a:solidFill>
            <a:schemeClr val="lt1"/>
          </a:solidFill>
          <a:ln w="12700" cap="flat" cmpd="sng">
            <a:solidFill>
              <a:srgbClr val="FFC84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9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25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800" dirty="0">
                <a:solidFill>
                  <a:schemeClr val="dk1"/>
                </a:solidFill>
              </a:rPr>
              <a:t>Chicken Fajita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800" dirty="0">
                <a:solidFill>
                  <a:schemeClr val="dk1"/>
                </a:solidFill>
              </a:rPr>
              <a:t>Ranch Dorito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800" dirty="0" err="1">
                <a:solidFill>
                  <a:schemeClr val="dk1"/>
                </a:solidFill>
              </a:rPr>
              <a:t>Niblet</a:t>
            </a:r>
            <a:r>
              <a:rPr lang="en-US" sz="800" dirty="0">
                <a:solidFill>
                  <a:schemeClr val="dk1"/>
                </a:solidFill>
              </a:rPr>
              <a:t> Corn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800" dirty="0">
                <a:solidFill>
                  <a:schemeClr val="dk1"/>
                </a:solidFill>
              </a:rPr>
              <a:t>Diced Peaches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80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Or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800" b="1" dirty="0">
                <a:solidFill>
                  <a:schemeClr val="dk1"/>
                </a:solidFill>
              </a:rPr>
              <a:t>Chicken Patty Sandwich</a:t>
            </a:r>
            <a:endParaRPr sz="8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Google Shape;109;p1"/>
          <p:cNvSpPr/>
          <p:nvPr/>
        </p:nvSpPr>
        <p:spPr>
          <a:xfrm>
            <a:off x="4004990" y="4219147"/>
            <a:ext cx="1212000" cy="972900"/>
          </a:xfrm>
          <a:prstGeom prst="roundRect">
            <a:avLst>
              <a:gd name="adj" fmla="val 8400"/>
            </a:avLst>
          </a:prstGeom>
          <a:solidFill>
            <a:schemeClr val="lt1"/>
          </a:solidFill>
          <a:ln w="12700" cap="flat" cmpd="sng">
            <a:solidFill>
              <a:srgbClr val="41BEA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lang="en-US" sz="10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lang="en-US" sz="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26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800" dirty="0">
                <a:solidFill>
                  <a:schemeClr val="dk1"/>
                </a:solidFill>
              </a:rPr>
              <a:t>Philly Cheese Steak Sandwich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800" dirty="0">
                <a:solidFill>
                  <a:schemeClr val="dk1"/>
                </a:solidFill>
              </a:rPr>
              <a:t>Green peas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800" dirty="0">
                <a:solidFill>
                  <a:schemeClr val="dk1"/>
                </a:solidFill>
              </a:rPr>
              <a:t>Pineapple tidbits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Or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800" b="1" dirty="0">
                <a:solidFill>
                  <a:schemeClr val="dk1"/>
                </a:solidFill>
              </a:rPr>
              <a:t>Chicken Patty Sandwich</a:t>
            </a:r>
            <a:endParaRPr lang="en-US" sz="8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lang="en-US" sz="9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endParaRPr sz="10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p1"/>
          <p:cNvSpPr/>
          <p:nvPr/>
        </p:nvSpPr>
        <p:spPr>
          <a:xfrm>
            <a:off x="5289268" y="4208306"/>
            <a:ext cx="1212000" cy="972900"/>
          </a:xfrm>
          <a:prstGeom prst="roundRect">
            <a:avLst>
              <a:gd name="adj" fmla="val 8400"/>
            </a:avLst>
          </a:prstGeom>
          <a:solidFill>
            <a:schemeClr val="lt1"/>
          </a:solidFill>
          <a:ln w="12700" cap="flat" cmpd="sng">
            <a:solidFill>
              <a:srgbClr val="3A93B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lang="en-US" sz="10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lang="en-US" sz="9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lang="en-US" sz="9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lang="en-US" sz="9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800" dirty="0">
                <a:solidFill>
                  <a:schemeClr val="dk1"/>
                </a:solidFill>
              </a:rPr>
              <a:t>27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800" dirty="0">
                <a:solidFill>
                  <a:schemeClr val="dk1"/>
                </a:solidFill>
              </a:rPr>
              <a:t>Toasted Cheese Sandwich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800" dirty="0">
                <a:solidFill>
                  <a:schemeClr val="dk1"/>
                </a:solidFill>
              </a:rPr>
              <a:t>Green peas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800" dirty="0">
                <a:solidFill>
                  <a:schemeClr val="dk1"/>
                </a:solidFill>
              </a:rPr>
              <a:t>Pineapple tidbits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Or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800" b="1" dirty="0">
                <a:solidFill>
                  <a:schemeClr val="dk1"/>
                </a:solidFill>
              </a:rPr>
              <a:t>Chicken Patty Sandwich</a:t>
            </a:r>
            <a:endParaRPr lang="en-US" sz="8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lang="en-US" sz="900" b="1" dirty="0">
              <a:solidFill>
                <a:schemeClr val="dk1"/>
              </a:solidFill>
            </a:endParaRPr>
          </a:p>
          <a:p>
            <a:pPr lvl="0" algn="ctr">
              <a:buClr>
                <a:schemeClr val="dk1"/>
              </a:buClr>
              <a:buSzPts val="1000"/>
            </a:pPr>
            <a:endParaRPr lang="en-US" sz="900" dirty="0">
              <a:solidFill>
                <a:schemeClr val="dk1"/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lang="en-US" sz="1000" dirty="0">
              <a:solidFill>
                <a:schemeClr val="dk1"/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lang="en-US" sz="10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p1"/>
          <p:cNvSpPr/>
          <p:nvPr/>
        </p:nvSpPr>
        <p:spPr>
          <a:xfrm>
            <a:off x="6591682" y="4208679"/>
            <a:ext cx="1212000" cy="972900"/>
          </a:xfrm>
          <a:prstGeom prst="roundRect">
            <a:avLst>
              <a:gd name="adj" fmla="val 8400"/>
            </a:avLst>
          </a:prstGeom>
          <a:solidFill>
            <a:schemeClr val="lt1"/>
          </a:solidFill>
          <a:ln w="12700" cap="flat" cmpd="sng">
            <a:solidFill>
              <a:srgbClr val="EC9BA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dirty="0">
                <a:solidFill>
                  <a:schemeClr val="dk1"/>
                </a:solidFill>
              </a:rPr>
              <a:t>28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900" dirty="0">
                <a:solidFill>
                  <a:schemeClr val="dk1"/>
                </a:solidFill>
              </a:rPr>
              <a:t>French Bread Pizza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900" dirty="0">
                <a:solidFill>
                  <a:schemeClr val="dk1"/>
                </a:solidFill>
              </a:rPr>
              <a:t>Green Beans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900" dirty="0">
                <a:solidFill>
                  <a:schemeClr val="dk1"/>
                </a:solidFill>
              </a:rPr>
              <a:t>Fresh Apple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lang="en-US" sz="1000" dirty="0">
              <a:solidFill>
                <a:schemeClr val="dk1"/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lang="en-US" sz="1000" dirty="0">
              <a:solidFill>
                <a:schemeClr val="dk1"/>
              </a:solidFill>
            </a:endParaRPr>
          </a:p>
        </p:txBody>
      </p:sp>
      <p:sp>
        <p:nvSpPr>
          <p:cNvPr id="112" name="Google Shape;112;p1"/>
          <p:cNvSpPr/>
          <p:nvPr/>
        </p:nvSpPr>
        <p:spPr>
          <a:xfrm>
            <a:off x="7875960" y="4208306"/>
            <a:ext cx="1212000" cy="972900"/>
          </a:xfrm>
          <a:prstGeom prst="roundRect">
            <a:avLst>
              <a:gd name="adj" fmla="val 8400"/>
            </a:avLst>
          </a:prstGeom>
          <a:solidFill>
            <a:schemeClr val="lt1"/>
          </a:solidFill>
          <a:ln w="12700" cap="flat" cmpd="sng">
            <a:solidFill>
              <a:srgbClr val="EA7D2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p1"/>
          <p:cNvSpPr/>
          <p:nvPr/>
        </p:nvSpPr>
        <p:spPr>
          <a:xfrm>
            <a:off x="126082" y="5277327"/>
            <a:ext cx="1212000" cy="972900"/>
          </a:xfrm>
          <a:prstGeom prst="roundRect">
            <a:avLst>
              <a:gd name="adj" fmla="val 8400"/>
            </a:avLst>
          </a:prstGeom>
          <a:solidFill>
            <a:schemeClr val="lt1"/>
          </a:solidFill>
          <a:ln w="12700" cap="flat" cmpd="sng">
            <a:solidFill>
              <a:srgbClr val="EC9BA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en-US" sz="1000" dirty="0">
                <a:solidFill>
                  <a:schemeClr val="dk1"/>
                </a:solidFill>
              </a:rPr>
              <a:t>Hot Alternates Available Daily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en-US" sz="1000" dirty="0">
                <a:solidFill>
                  <a:schemeClr val="dk1"/>
                </a:solidFill>
              </a:rPr>
              <a:t>or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en-US" sz="1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Cheese Sandwich</a:t>
            </a:r>
            <a:endParaRPr sz="10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" name="Google Shape;114;p1"/>
          <p:cNvSpPr/>
          <p:nvPr/>
        </p:nvSpPr>
        <p:spPr>
          <a:xfrm>
            <a:off x="1423547" y="5294489"/>
            <a:ext cx="1195475" cy="955738"/>
          </a:xfrm>
          <a:custGeom>
            <a:avLst/>
            <a:gdLst>
              <a:gd name="connsiteX0" fmla="*/ 0 w 1212000"/>
              <a:gd name="connsiteY0" fmla="*/ 81724 h 972900"/>
              <a:gd name="connsiteX1" fmla="*/ 81724 w 1212000"/>
              <a:gd name="connsiteY1" fmla="*/ 0 h 972900"/>
              <a:gd name="connsiteX2" fmla="*/ 1130276 w 1212000"/>
              <a:gd name="connsiteY2" fmla="*/ 0 h 972900"/>
              <a:gd name="connsiteX3" fmla="*/ 1212000 w 1212000"/>
              <a:gd name="connsiteY3" fmla="*/ 81724 h 972900"/>
              <a:gd name="connsiteX4" fmla="*/ 1212000 w 1212000"/>
              <a:gd name="connsiteY4" fmla="*/ 891176 h 972900"/>
              <a:gd name="connsiteX5" fmla="*/ 1130276 w 1212000"/>
              <a:gd name="connsiteY5" fmla="*/ 972900 h 972900"/>
              <a:gd name="connsiteX6" fmla="*/ 81724 w 1212000"/>
              <a:gd name="connsiteY6" fmla="*/ 972900 h 972900"/>
              <a:gd name="connsiteX7" fmla="*/ 0 w 1212000"/>
              <a:gd name="connsiteY7" fmla="*/ 891176 h 972900"/>
              <a:gd name="connsiteX8" fmla="*/ 0 w 1212000"/>
              <a:gd name="connsiteY8" fmla="*/ 81724 h 972900"/>
              <a:gd name="connsiteX0" fmla="*/ 0 w 1212000"/>
              <a:gd name="connsiteY0" fmla="*/ 815502 h 1706678"/>
              <a:gd name="connsiteX1" fmla="*/ 81724 w 1212000"/>
              <a:gd name="connsiteY1" fmla="*/ 733778 h 1706678"/>
              <a:gd name="connsiteX2" fmla="*/ 1062542 w 1212000"/>
              <a:gd name="connsiteY2" fmla="*/ 0 h 1706678"/>
              <a:gd name="connsiteX3" fmla="*/ 1212000 w 1212000"/>
              <a:gd name="connsiteY3" fmla="*/ 815502 h 1706678"/>
              <a:gd name="connsiteX4" fmla="*/ 1212000 w 1212000"/>
              <a:gd name="connsiteY4" fmla="*/ 1624954 h 1706678"/>
              <a:gd name="connsiteX5" fmla="*/ 1130276 w 1212000"/>
              <a:gd name="connsiteY5" fmla="*/ 1706678 h 1706678"/>
              <a:gd name="connsiteX6" fmla="*/ 81724 w 1212000"/>
              <a:gd name="connsiteY6" fmla="*/ 1706678 h 1706678"/>
              <a:gd name="connsiteX7" fmla="*/ 0 w 1212000"/>
              <a:gd name="connsiteY7" fmla="*/ 1624954 h 1706678"/>
              <a:gd name="connsiteX8" fmla="*/ 0 w 1212000"/>
              <a:gd name="connsiteY8" fmla="*/ 815502 h 1706678"/>
              <a:gd name="connsiteX0" fmla="*/ 0 w 1212000"/>
              <a:gd name="connsiteY0" fmla="*/ 81724 h 972900"/>
              <a:gd name="connsiteX1" fmla="*/ 81724 w 1212000"/>
              <a:gd name="connsiteY1" fmla="*/ 0 h 972900"/>
              <a:gd name="connsiteX2" fmla="*/ 983520 w 1212000"/>
              <a:gd name="connsiteY2" fmla="*/ 67733 h 972900"/>
              <a:gd name="connsiteX3" fmla="*/ 1212000 w 1212000"/>
              <a:gd name="connsiteY3" fmla="*/ 81724 h 972900"/>
              <a:gd name="connsiteX4" fmla="*/ 1212000 w 1212000"/>
              <a:gd name="connsiteY4" fmla="*/ 891176 h 972900"/>
              <a:gd name="connsiteX5" fmla="*/ 1130276 w 1212000"/>
              <a:gd name="connsiteY5" fmla="*/ 972900 h 972900"/>
              <a:gd name="connsiteX6" fmla="*/ 81724 w 1212000"/>
              <a:gd name="connsiteY6" fmla="*/ 972900 h 972900"/>
              <a:gd name="connsiteX7" fmla="*/ 0 w 1212000"/>
              <a:gd name="connsiteY7" fmla="*/ 891176 h 972900"/>
              <a:gd name="connsiteX8" fmla="*/ 0 w 1212000"/>
              <a:gd name="connsiteY8" fmla="*/ 81724 h 972900"/>
              <a:gd name="connsiteX0" fmla="*/ 0 w 1212000"/>
              <a:gd name="connsiteY0" fmla="*/ 928391 h 1819567"/>
              <a:gd name="connsiteX1" fmla="*/ 81724 w 1212000"/>
              <a:gd name="connsiteY1" fmla="*/ 846667 h 1819567"/>
              <a:gd name="connsiteX2" fmla="*/ 1141564 w 1212000"/>
              <a:gd name="connsiteY2" fmla="*/ 0 h 1819567"/>
              <a:gd name="connsiteX3" fmla="*/ 1212000 w 1212000"/>
              <a:gd name="connsiteY3" fmla="*/ 928391 h 1819567"/>
              <a:gd name="connsiteX4" fmla="*/ 1212000 w 1212000"/>
              <a:gd name="connsiteY4" fmla="*/ 1737843 h 1819567"/>
              <a:gd name="connsiteX5" fmla="*/ 1130276 w 1212000"/>
              <a:gd name="connsiteY5" fmla="*/ 1819567 h 1819567"/>
              <a:gd name="connsiteX6" fmla="*/ 81724 w 1212000"/>
              <a:gd name="connsiteY6" fmla="*/ 1819567 h 1819567"/>
              <a:gd name="connsiteX7" fmla="*/ 0 w 1212000"/>
              <a:gd name="connsiteY7" fmla="*/ 1737843 h 1819567"/>
              <a:gd name="connsiteX8" fmla="*/ 0 w 1212000"/>
              <a:gd name="connsiteY8" fmla="*/ 928391 h 1819567"/>
              <a:gd name="connsiteX0" fmla="*/ 0 w 1212000"/>
              <a:gd name="connsiteY0" fmla="*/ 81724 h 972900"/>
              <a:gd name="connsiteX1" fmla="*/ 81724 w 1212000"/>
              <a:gd name="connsiteY1" fmla="*/ 0 h 972900"/>
              <a:gd name="connsiteX2" fmla="*/ 1062541 w 1212000"/>
              <a:gd name="connsiteY2" fmla="*/ 11289 h 972900"/>
              <a:gd name="connsiteX3" fmla="*/ 1212000 w 1212000"/>
              <a:gd name="connsiteY3" fmla="*/ 81724 h 972900"/>
              <a:gd name="connsiteX4" fmla="*/ 1212000 w 1212000"/>
              <a:gd name="connsiteY4" fmla="*/ 891176 h 972900"/>
              <a:gd name="connsiteX5" fmla="*/ 1130276 w 1212000"/>
              <a:gd name="connsiteY5" fmla="*/ 972900 h 972900"/>
              <a:gd name="connsiteX6" fmla="*/ 81724 w 1212000"/>
              <a:gd name="connsiteY6" fmla="*/ 972900 h 972900"/>
              <a:gd name="connsiteX7" fmla="*/ 0 w 1212000"/>
              <a:gd name="connsiteY7" fmla="*/ 891176 h 972900"/>
              <a:gd name="connsiteX8" fmla="*/ 0 w 1212000"/>
              <a:gd name="connsiteY8" fmla="*/ 81724 h 972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2000" h="972900">
                <a:moveTo>
                  <a:pt x="0" y="81724"/>
                </a:moveTo>
                <a:cubicBezTo>
                  <a:pt x="0" y="36589"/>
                  <a:pt x="36589" y="0"/>
                  <a:pt x="81724" y="0"/>
                </a:cubicBezTo>
                <a:cubicBezTo>
                  <a:pt x="431241" y="0"/>
                  <a:pt x="713024" y="11289"/>
                  <a:pt x="1062541" y="11289"/>
                </a:cubicBezTo>
                <a:cubicBezTo>
                  <a:pt x="1107676" y="11289"/>
                  <a:pt x="1212000" y="36589"/>
                  <a:pt x="1212000" y="81724"/>
                </a:cubicBezTo>
                <a:lnTo>
                  <a:pt x="1212000" y="891176"/>
                </a:lnTo>
                <a:cubicBezTo>
                  <a:pt x="1212000" y="936311"/>
                  <a:pt x="1175411" y="972900"/>
                  <a:pt x="1130276" y="972900"/>
                </a:cubicBezTo>
                <a:lnTo>
                  <a:pt x="81724" y="972900"/>
                </a:lnTo>
                <a:cubicBezTo>
                  <a:pt x="36589" y="972900"/>
                  <a:pt x="0" y="936311"/>
                  <a:pt x="0" y="891176"/>
                </a:cubicBezTo>
                <a:lnTo>
                  <a:pt x="0" y="81724"/>
                </a:lnTo>
                <a:close/>
              </a:path>
            </a:pathLst>
          </a:custGeom>
          <a:solidFill>
            <a:schemeClr val="lt1"/>
          </a:solidFill>
          <a:ln w="12700" cap="flat" cmpd="sng">
            <a:solidFill>
              <a:srgbClr val="EA7D2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sz="900" dirty="0">
              <a:solidFill>
                <a:schemeClr val="dk1"/>
              </a:solidFill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sz="900" dirty="0">
              <a:solidFill>
                <a:schemeClr val="dk1"/>
              </a:solidFill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sz="900" dirty="0">
              <a:solidFill>
                <a:schemeClr val="dk1"/>
              </a:solidFill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sz="900" dirty="0">
              <a:solidFill>
                <a:schemeClr val="dk1"/>
              </a:solidFill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sz="900" dirty="0">
              <a:solidFill>
                <a:schemeClr val="dk1"/>
              </a:solidFill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sz="900" dirty="0">
              <a:solidFill>
                <a:schemeClr val="dk1"/>
              </a:solidFill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sz="900" dirty="0">
              <a:solidFill>
                <a:schemeClr val="dk1"/>
              </a:solidFill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sz="900" dirty="0">
              <a:solidFill>
                <a:schemeClr val="dk1"/>
              </a:solidFill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sz="900" dirty="0">
              <a:solidFill>
                <a:schemeClr val="dk1"/>
              </a:solidFill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sz="900" dirty="0">
              <a:solidFill>
                <a:schemeClr val="dk1"/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lang="en-US" sz="800" b="1" dirty="0">
              <a:solidFill>
                <a:schemeClr val="dk1"/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lang="en-US" sz="900" b="1" dirty="0">
              <a:solidFill>
                <a:schemeClr val="dk1"/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lang="en-US" sz="900" b="1" dirty="0">
              <a:solidFill>
                <a:schemeClr val="dk1"/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lang="en-US" sz="900" b="1" dirty="0">
              <a:solidFill>
                <a:schemeClr val="dk1"/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lang="en-US" sz="900" b="1" dirty="0">
              <a:solidFill>
                <a:schemeClr val="dk1"/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lang="en-US" sz="900" dirty="0">
              <a:solidFill>
                <a:schemeClr val="dk1"/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lang="en-US" sz="900" dirty="0">
              <a:solidFill>
                <a:schemeClr val="dk1"/>
              </a:solidFill>
            </a:endParaRPr>
          </a:p>
          <a:p>
            <a:pPr lvl="0" algn="ctr">
              <a:buSzPts val="1000"/>
            </a:pPr>
            <a:endParaRPr lang="en-US" sz="900" dirty="0"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sz="1000" dirty="0">
              <a:solidFill>
                <a:schemeClr val="dk1"/>
              </a:solidFill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sz="1000" dirty="0">
              <a:solidFill>
                <a:schemeClr val="dk1"/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endParaRPr sz="10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" name="Google Shape;115;p1"/>
          <p:cNvSpPr/>
          <p:nvPr/>
        </p:nvSpPr>
        <p:spPr>
          <a:xfrm>
            <a:off x="2728414" y="5277327"/>
            <a:ext cx="1212000" cy="972900"/>
          </a:xfrm>
          <a:prstGeom prst="roundRect">
            <a:avLst>
              <a:gd name="adj" fmla="val 8400"/>
            </a:avLst>
          </a:prstGeom>
          <a:solidFill>
            <a:schemeClr val="lt1"/>
          </a:solidFill>
          <a:ln w="12700" cap="flat" cmpd="sng">
            <a:solidFill>
              <a:srgbClr val="FFC84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lang="en-US" sz="900" dirty="0">
              <a:solidFill>
                <a:schemeClr val="dk1"/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lang="en-US" sz="900" dirty="0">
              <a:solidFill>
                <a:schemeClr val="dk1"/>
              </a:solidFill>
            </a:endParaRPr>
          </a:p>
        </p:txBody>
      </p:sp>
      <p:sp>
        <p:nvSpPr>
          <p:cNvPr id="116" name="Google Shape;116;p1"/>
          <p:cNvSpPr/>
          <p:nvPr/>
        </p:nvSpPr>
        <p:spPr>
          <a:xfrm>
            <a:off x="3997187" y="5277433"/>
            <a:ext cx="1212000" cy="972900"/>
          </a:xfrm>
          <a:prstGeom prst="roundRect">
            <a:avLst>
              <a:gd name="adj" fmla="val 8400"/>
            </a:avLst>
          </a:prstGeom>
          <a:solidFill>
            <a:schemeClr val="lt1"/>
          </a:solidFill>
          <a:ln w="12700" cap="flat" cmpd="sng">
            <a:solidFill>
              <a:srgbClr val="41BEA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r">
              <a:buSzPts val="1000"/>
            </a:pPr>
            <a:endParaRPr lang="en-US" sz="900" b="1" dirty="0">
              <a:solidFill>
                <a:schemeClr val="dk1"/>
              </a:solidFill>
            </a:endParaRPr>
          </a:p>
          <a:p>
            <a:pPr algn="r">
              <a:buSzPts val="1000"/>
            </a:pPr>
            <a:endParaRPr lang="en-US" sz="900" dirty="0">
              <a:solidFill>
                <a:schemeClr val="dk1"/>
              </a:solidFill>
            </a:endParaRPr>
          </a:p>
          <a:p>
            <a:pPr algn="r">
              <a:buSzPts val="1000"/>
            </a:pPr>
            <a:endParaRPr lang="en-US" sz="900" dirty="0">
              <a:solidFill>
                <a:schemeClr val="dk1"/>
              </a:solidFill>
            </a:endParaRPr>
          </a:p>
          <a:p>
            <a:pPr algn="r">
              <a:buSzPts val="1000"/>
            </a:pPr>
            <a:endParaRPr lang="en-US" sz="900" dirty="0">
              <a:solidFill>
                <a:schemeClr val="dk1"/>
              </a:solidFill>
            </a:endParaRPr>
          </a:p>
          <a:p>
            <a:pPr lvl="0" algn="ctr">
              <a:buSzPts val="1000"/>
            </a:pPr>
            <a:endParaRPr lang="en-US" sz="900" b="1" dirty="0">
              <a:solidFill>
                <a:schemeClr val="dk1"/>
              </a:solidFill>
            </a:endParaRPr>
          </a:p>
          <a:p>
            <a:pPr lvl="0" algn="ctr">
              <a:buSzPts val="1000"/>
            </a:pPr>
            <a:endParaRPr lang="en-US" sz="900" b="1" dirty="0">
              <a:solidFill>
                <a:schemeClr val="dk1"/>
              </a:solidFill>
            </a:endParaRPr>
          </a:p>
          <a:p>
            <a:pPr lvl="0" algn="r">
              <a:buSzPts val="1000"/>
            </a:pPr>
            <a:endParaRPr lang="en-US" sz="900" b="1" dirty="0">
              <a:solidFill>
                <a:schemeClr val="dk1"/>
              </a:solidFill>
            </a:endParaRPr>
          </a:p>
          <a:p>
            <a:pPr lvl="0" algn="r">
              <a:buSzPts val="1000"/>
            </a:pPr>
            <a:endParaRPr lang="en-US" sz="900" b="1" dirty="0">
              <a:solidFill>
                <a:schemeClr val="dk1"/>
              </a:solidFill>
            </a:endParaRPr>
          </a:p>
        </p:txBody>
      </p:sp>
      <p:sp>
        <p:nvSpPr>
          <p:cNvPr id="117" name="Google Shape;117;p1"/>
          <p:cNvSpPr/>
          <p:nvPr/>
        </p:nvSpPr>
        <p:spPr>
          <a:xfrm>
            <a:off x="5281566" y="5258966"/>
            <a:ext cx="1212000" cy="972900"/>
          </a:xfrm>
          <a:prstGeom prst="roundRect">
            <a:avLst>
              <a:gd name="adj" fmla="val 8400"/>
            </a:avLst>
          </a:prstGeom>
          <a:solidFill>
            <a:schemeClr val="lt1"/>
          </a:solidFill>
          <a:ln w="12700" cap="flat" cmpd="sng">
            <a:solidFill>
              <a:srgbClr val="3A93B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tabLst/>
              <a:defRPr/>
            </a:pPr>
            <a:endParaRPr lang="en-US" sz="1000" b="1" dirty="0"/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tabLst/>
              <a:defRPr/>
            </a:pPr>
            <a:r>
              <a:rPr lang="en-US" sz="1000" b="1" dirty="0"/>
              <a:t>EVERY THURSDAY </a:t>
            </a: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FREE SNACK WITH </a:t>
            </a: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LUNCH</a:t>
            </a:r>
            <a:endParaRPr kumimoji="0" lang="en-US" sz="1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lang="en-US" sz="900" dirty="0">
              <a:solidFill>
                <a:schemeClr val="dk1"/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lang="en-US" sz="900" dirty="0">
              <a:solidFill>
                <a:schemeClr val="dk1"/>
              </a:solidFill>
            </a:endParaRPr>
          </a:p>
        </p:txBody>
      </p:sp>
      <p:sp>
        <p:nvSpPr>
          <p:cNvPr id="119" name="Google Shape;119;p1"/>
          <p:cNvSpPr/>
          <p:nvPr/>
        </p:nvSpPr>
        <p:spPr>
          <a:xfrm>
            <a:off x="7847877" y="5309384"/>
            <a:ext cx="1212000" cy="972900"/>
          </a:xfrm>
          <a:prstGeom prst="roundRect">
            <a:avLst>
              <a:gd name="adj" fmla="val 8400"/>
            </a:avLst>
          </a:prstGeom>
          <a:solidFill>
            <a:schemeClr val="lt1"/>
          </a:solidFill>
          <a:ln w="12700" cap="flat" cmpd="sng">
            <a:solidFill>
              <a:srgbClr val="EA7D2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SzPts val="1000"/>
            </a:pPr>
            <a:endParaRPr sz="10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20" name="Google Shape;120;p1"/>
          <p:cNvGraphicFramePr/>
          <p:nvPr>
            <p:extLst>
              <p:ext uri="{D42A27DB-BD31-4B8C-83A1-F6EECF244321}">
                <p14:modId xmlns:p14="http://schemas.microsoft.com/office/powerpoint/2010/main" val="3598915869"/>
              </p:ext>
            </p:extLst>
          </p:nvPr>
        </p:nvGraphicFramePr>
        <p:xfrm>
          <a:off x="126081" y="764366"/>
          <a:ext cx="6350125" cy="274330"/>
        </p:xfrm>
        <a:graphic>
          <a:graphicData uri="http://schemas.openxmlformats.org/drawingml/2006/table">
            <a:tbl>
              <a:tblPr firstRow="1" bandRow="1">
                <a:noFill/>
                <a:tableStyleId>{F28E8103-1225-47F6-B6BF-0E2BFF4FF038}</a:tableStyleId>
              </a:tblPr>
              <a:tblGrid>
                <a:gridCol w="12700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700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700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700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700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524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1" i="0" u="none" strike="noStrike" cap="none" dirty="0">
                          <a:solidFill>
                            <a:schemeClr val="lt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Sunday</a:t>
                      </a:r>
                      <a:endParaRPr sz="1200" b="1" i="0" u="none" strike="noStrike" cap="none" dirty="0"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50" marR="91450" marT="45725" marB="45725" anchor="ctr">
                    <a:solidFill>
                      <a:srgbClr val="1B365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1" i="0" u="none" strike="noStrike" cap="none" dirty="0">
                          <a:solidFill>
                            <a:schemeClr val="lt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Monday</a:t>
                      </a:r>
                      <a:endParaRPr sz="1200" b="1" i="0" u="none" strike="noStrike" cap="none" dirty="0"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50" marR="91450" marT="45725" marB="45725" anchor="ctr">
                    <a:solidFill>
                      <a:srgbClr val="1B365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1" i="0" u="none" strike="noStrike" cap="none" dirty="0">
                          <a:solidFill>
                            <a:schemeClr val="lt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Tuesday</a:t>
                      </a:r>
                      <a:endParaRPr sz="1200" b="1" i="0" u="none" strike="noStrike" cap="none" dirty="0"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50" marR="91450" marT="45725" marB="45725" anchor="ctr">
                    <a:solidFill>
                      <a:srgbClr val="1B365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1" i="0" u="none" strike="noStrike" cap="none" dirty="0">
                          <a:solidFill>
                            <a:schemeClr val="lt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Wednesday</a:t>
                      </a:r>
                      <a:endParaRPr sz="1200" b="1" i="0" u="none" strike="noStrike" cap="none" dirty="0"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50" marR="91450" marT="45725" marB="45725" anchor="ctr">
                    <a:solidFill>
                      <a:srgbClr val="1B365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1" i="0" u="none" strike="noStrike" cap="none" dirty="0">
                          <a:solidFill>
                            <a:schemeClr val="lt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Thursday</a:t>
                      </a:r>
                      <a:endParaRPr sz="1200" b="1" i="0" u="none" strike="noStrike" cap="none" dirty="0"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50" marR="91450" marT="45725" marB="45725" anchor="ctr">
                    <a:solidFill>
                      <a:srgbClr val="1B365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21" name="Google Shape;121;p1"/>
          <p:cNvGraphicFramePr/>
          <p:nvPr>
            <p:extLst>
              <p:ext uri="{D42A27DB-BD31-4B8C-83A1-F6EECF244321}">
                <p14:modId xmlns:p14="http://schemas.microsoft.com/office/powerpoint/2010/main" val="2640840215"/>
              </p:ext>
            </p:extLst>
          </p:nvPr>
        </p:nvGraphicFramePr>
        <p:xfrm>
          <a:off x="6476249" y="764366"/>
          <a:ext cx="2594400" cy="274330"/>
        </p:xfrm>
        <a:graphic>
          <a:graphicData uri="http://schemas.openxmlformats.org/drawingml/2006/table">
            <a:tbl>
              <a:tblPr firstRow="1" bandRow="1">
                <a:noFill/>
                <a:tableStyleId>{F28E8103-1225-47F6-B6BF-0E2BFF4FF038}</a:tableStyleId>
              </a:tblPr>
              <a:tblGrid>
                <a:gridCol w="129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524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1" i="0" u="none" strike="noStrike" cap="none" dirty="0">
                          <a:solidFill>
                            <a:schemeClr val="lt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Friday</a:t>
                      </a:r>
                      <a:endParaRPr sz="1200" b="1" i="0" u="none" strike="noStrike" cap="none" dirty="0"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50" marR="91450" marT="45725" marB="45725" anchor="ctr">
                    <a:solidFill>
                      <a:srgbClr val="1B365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1" i="0" u="none" strike="noStrike" cap="none" dirty="0">
                          <a:solidFill>
                            <a:schemeClr val="lt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Saturday</a:t>
                      </a:r>
                      <a:endParaRPr sz="1200" b="1" i="0" u="none" strike="noStrike" cap="none" dirty="0"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50" marR="91450" marT="45725" marB="45725" anchor="ctr">
                    <a:solidFill>
                      <a:srgbClr val="1B365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22" name="Google Shape;122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01797" y="6423019"/>
            <a:ext cx="1499346" cy="277994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1"/>
          <p:cNvSpPr txBox="1"/>
          <p:nvPr/>
        </p:nvSpPr>
        <p:spPr>
          <a:xfrm>
            <a:off x="5199733" y="166445"/>
            <a:ext cx="3734542" cy="4224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800" dirty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April  </a:t>
            </a:r>
            <a:r>
              <a:rPr lang="en-US" sz="1800" b="0" i="0" u="none" strike="noStrike" cap="none" dirty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2023 Orange Elementary </a:t>
            </a:r>
            <a:r>
              <a:rPr lang="en-US" sz="1800" dirty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Lunch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lang="en-US" sz="1800" b="0" i="0" u="none" strike="noStrike" cap="none" dirty="0">
              <a:solidFill>
                <a:schemeClr val="lt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24" name="Google Shape;124;p1"/>
          <p:cNvSpPr txBox="1"/>
          <p:nvPr/>
        </p:nvSpPr>
        <p:spPr>
          <a:xfrm>
            <a:off x="-1966823" y="308525"/>
            <a:ext cx="1647600" cy="283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82880" marR="0" lvl="0" indent="-18288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Char char="•"/>
            </a:pPr>
            <a:r>
              <a:rPr lang="en-US" sz="105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Colored squares are individual text boxes.  Remove what are not needed for the month.  Realign boxes if needed after typing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82880" marR="0" lvl="0" indent="-18288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Char char="•"/>
            </a:pPr>
            <a:r>
              <a:rPr lang="en-US" sz="105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Default font is Arial 10 in boxes.  Change font size as needed, be consistent.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82880" marR="0" lvl="0" indent="-18288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Char char="•"/>
            </a:pPr>
            <a:r>
              <a:rPr lang="en-US" sz="105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Save as PDF for stability and publishing.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82880" marR="0" lvl="0" indent="-18288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Char char="•"/>
            </a:pPr>
            <a:r>
              <a:rPr lang="en-US" sz="105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Save as PNG for upload on websites, social or </a:t>
            </a:r>
            <a:r>
              <a:rPr lang="en-US" sz="105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Nutrislice</a:t>
            </a:r>
            <a:r>
              <a:rPr lang="en-US" sz="105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105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6055184" y="6328351"/>
            <a:ext cx="309824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This </a:t>
            </a:r>
            <a:r>
              <a:rPr lang="en-US" sz="9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institution</a:t>
            </a:r>
            <a:r>
              <a:rPr lang="en-US" sz="10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is an equal opportunity provider.</a:t>
            </a:r>
          </a:p>
          <a:p>
            <a:r>
              <a:rPr lang="en-US" sz="10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Due to Supplier shortages Menu Subject Change Without Notice  </a:t>
            </a:r>
            <a:endParaRPr lang="en-US" sz="10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3BF46F58-D7BB-3242-AF52-256CFD73F35E}"/>
              </a:ext>
            </a:extLst>
          </p:cNvPr>
          <p:cNvSpPr/>
          <p:nvPr/>
        </p:nvSpPr>
        <p:spPr>
          <a:xfrm>
            <a:off x="188913" y="6376299"/>
            <a:ext cx="1412487" cy="3247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/>
              <a:t>Annette Santiago</a:t>
            </a:r>
          </a:p>
          <a:p>
            <a:pPr algn="ctr"/>
            <a:r>
              <a:rPr lang="en-US" sz="800" dirty="0"/>
              <a:t> 973-677-4000 x41732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C8914025-B82B-A34D-B6A9-2CB3FC875FC4}"/>
              </a:ext>
            </a:extLst>
          </p:cNvPr>
          <p:cNvSpPr txBox="1"/>
          <p:nvPr/>
        </p:nvSpPr>
        <p:spPr>
          <a:xfrm>
            <a:off x="3531965" y="6262800"/>
            <a:ext cx="197271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i="1" dirty="0">
                <a:latin typeface="Arial" panose="020B0604020202020204" pitchFamily="34" charset="0"/>
                <a:cs typeface="Arial" panose="020B0604020202020204" pitchFamily="34" charset="0"/>
              </a:rPr>
              <a:t>All meals served with grain, choice of Vegetable, Fruit and choice of Low Fat milk</a:t>
            </a:r>
          </a:p>
        </p:txBody>
      </p:sp>
      <p:pic>
        <p:nvPicPr>
          <p:cNvPr id="52" name="Picture 51">
            <a:extLst>
              <a:ext uri="{FF2B5EF4-FFF2-40B4-BE49-F238E27FC236}">
                <a16:creationId xmlns:a16="http://schemas.microsoft.com/office/drawing/2014/main" id="{06909549-8E00-406F-950D-E4E3A07C267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1989" y="4984552"/>
            <a:ext cx="828191" cy="828640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BDF916B6-5D7A-40A1-B286-26EA40EEF82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2794" y="4574845"/>
            <a:ext cx="989001" cy="701024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683AD7F5-D847-413A-ADE6-564DFB88076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1874" y="3338406"/>
            <a:ext cx="915978" cy="768152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78569174-29B2-4C16-A626-0DEB526E0F4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4368" y="2301633"/>
            <a:ext cx="661591" cy="752126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59269727-0C24-42BE-8CA9-B1271B97794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1678" y="4243095"/>
            <a:ext cx="484223" cy="426559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2BAD53BC-8637-4786-9322-77BC57C7044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9936" y="2176539"/>
            <a:ext cx="518384" cy="453028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DE4FD24E-DCBC-4996-AEBE-80EABAE9BBF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3345" y="3175366"/>
            <a:ext cx="537842" cy="534557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1A36F85A-1230-4BAE-942E-008D3D2269C2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7964" y="4167575"/>
            <a:ext cx="523043" cy="531017"/>
          </a:xfrm>
          <a:prstGeom prst="rect">
            <a:avLst/>
          </a:prstGeom>
        </p:spPr>
      </p:pic>
      <p:sp>
        <p:nvSpPr>
          <p:cNvPr id="4" name="Google Shape;93;p1">
            <a:extLst>
              <a:ext uri="{FF2B5EF4-FFF2-40B4-BE49-F238E27FC236}">
                <a16:creationId xmlns:a16="http://schemas.microsoft.com/office/drawing/2014/main" id="{3C866F2F-3A65-C5E8-8E0D-DEE090BC6795}"/>
              </a:ext>
            </a:extLst>
          </p:cNvPr>
          <p:cNvSpPr/>
          <p:nvPr/>
        </p:nvSpPr>
        <p:spPr>
          <a:xfrm>
            <a:off x="1439368" y="2130001"/>
            <a:ext cx="1212000" cy="990064"/>
          </a:xfrm>
          <a:prstGeom prst="roundRect">
            <a:avLst>
              <a:gd name="adj" fmla="val 8400"/>
            </a:avLst>
          </a:prstGeom>
          <a:solidFill>
            <a:schemeClr val="lt1"/>
          </a:solidFill>
          <a:ln w="12700" cap="flat" cmpd="sng">
            <a:solidFill>
              <a:srgbClr val="EA7D2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lang="en-US" sz="900" dirty="0">
              <a:solidFill>
                <a:schemeClr val="dk1"/>
              </a:solidFill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lang="en-US" sz="900" dirty="0">
              <a:solidFill>
                <a:schemeClr val="dk1"/>
              </a:solidFill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900" dirty="0">
                <a:solidFill>
                  <a:schemeClr val="dk1"/>
                </a:solidFill>
              </a:rPr>
              <a:t>10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800" dirty="0">
                <a:solidFill>
                  <a:schemeClr val="dk1"/>
                </a:solidFill>
              </a:rPr>
              <a:t>Creamy Baked Mac and </a:t>
            </a:r>
            <a:r>
              <a:rPr lang="en-US" sz="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Green Beans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800" dirty="0">
                <a:solidFill>
                  <a:schemeClr val="dk1"/>
                </a:solidFill>
              </a:rPr>
              <a:t>Mixed Fruit</a:t>
            </a:r>
            <a:endParaRPr lang="en-US" sz="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algn="ctr">
              <a:buSzPts val="1000"/>
            </a:pPr>
            <a:r>
              <a:rPr lang="en-US" sz="800" dirty="0">
                <a:solidFill>
                  <a:schemeClr val="dk1"/>
                </a:solidFill>
              </a:rPr>
              <a:t>Or</a:t>
            </a:r>
          </a:p>
          <a:p>
            <a:pPr algn="ctr">
              <a:buSzPts val="1000"/>
            </a:pPr>
            <a:r>
              <a:rPr lang="en-US" sz="800" b="1" dirty="0">
                <a:solidFill>
                  <a:schemeClr val="dk1"/>
                </a:solidFill>
              </a:rPr>
              <a:t>Chicken Patty Sandwich</a:t>
            </a:r>
          </a:p>
          <a:p>
            <a:pPr algn="ctr">
              <a:buSzPts val="1000"/>
            </a:pPr>
            <a:endParaRPr lang="en-US" sz="800" b="1" dirty="0">
              <a:solidFill>
                <a:schemeClr val="dk1"/>
              </a:solidFill>
            </a:endParaRPr>
          </a:p>
          <a:p>
            <a:pPr algn="r">
              <a:buSzPts val="1000"/>
            </a:pPr>
            <a:endParaRPr lang="en-US" sz="800" dirty="0">
              <a:solidFill>
                <a:schemeClr val="dk1"/>
              </a:solidFill>
            </a:endParaRPr>
          </a:p>
        </p:txBody>
      </p:sp>
      <p:sp>
        <p:nvSpPr>
          <p:cNvPr id="12" name="Google Shape;104;p1">
            <a:extLst>
              <a:ext uri="{FF2B5EF4-FFF2-40B4-BE49-F238E27FC236}">
                <a16:creationId xmlns:a16="http://schemas.microsoft.com/office/drawing/2014/main" id="{15F4CC2E-436D-A202-D6D0-91F0561496A2}"/>
              </a:ext>
            </a:extLst>
          </p:cNvPr>
          <p:cNvSpPr/>
          <p:nvPr/>
        </p:nvSpPr>
        <p:spPr>
          <a:xfrm>
            <a:off x="6572180" y="5282385"/>
            <a:ext cx="1212000" cy="972900"/>
          </a:xfrm>
          <a:prstGeom prst="roundRect">
            <a:avLst>
              <a:gd name="adj" fmla="val 8400"/>
            </a:avLst>
          </a:prstGeom>
          <a:solidFill>
            <a:schemeClr val="lt1"/>
          </a:solidFill>
          <a:ln w="12700" cap="flat" cmpd="sng">
            <a:solidFill>
              <a:srgbClr val="EC9BA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endParaRPr sz="9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2" name="Picture 61">
            <a:extLst>
              <a:ext uri="{FF2B5EF4-FFF2-40B4-BE49-F238E27FC236}">
                <a16:creationId xmlns:a16="http://schemas.microsoft.com/office/drawing/2014/main" id="{31016385-6D69-4935-8B61-68DADC4C9192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0134" y="5350907"/>
            <a:ext cx="959663" cy="959663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0FE802EB-37CF-48FE-B631-F82CDF71C2C9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7501" y="5459236"/>
            <a:ext cx="519735" cy="50970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8920939-5EF2-4F68-065C-31DF0480C818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3783" y="5364275"/>
            <a:ext cx="782304" cy="87644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7C67A30-BCEA-1EAF-B00E-6ED788697BD9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5334" y="5595664"/>
            <a:ext cx="451131" cy="36500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CCB3553-EEC7-F71B-7226-0D292028F99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8142" y="5192047"/>
            <a:ext cx="828191" cy="82864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41A5BBD-6E4F-0136-54B3-CBA21FF62EF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4811" y="5700484"/>
            <a:ext cx="523043" cy="531017"/>
          </a:xfrm>
          <a:prstGeom prst="rect">
            <a:avLst/>
          </a:prstGeom>
        </p:spPr>
      </p:pic>
      <p:sp>
        <p:nvSpPr>
          <p:cNvPr id="11" name="Google Shape;100;p1">
            <a:extLst>
              <a:ext uri="{FF2B5EF4-FFF2-40B4-BE49-F238E27FC236}">
                <a16:creationId xmlns:a16="http://schemas.microsoft.com/office/drawing/2014/main" id="{98035004-F8C3-CB67-31E7-3D4422E4B33E}"/>
              </a:ext>
            </a:extLst>
          </p:cNvPr>
          <p:cNvSpPr/>
          <p:nvPr/>
        </p:nvSpPr>
        <p:spPr>
          <a:xfrm>
            <a:off x="1428809" y="1079673"/>
            <a:ext cx="1212000" cy="972900"/>
          </a:xfrm>
          <a:prstGeom prst="roundRect">
            <a:avLst>
              <a:gd name="adj" fmla="val 8400"/>
            </a:avLst>
          </a:prstGeom>
          <a:solidFill>
            <a:schemeClr val="lt1"/>
          </a:solidFill>
          <a:ln w="12700" cap="flat" cmpd="sng">
            <a:solidFill>
              <a:srgbClr val="EA7D2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lang="en-US" sz="1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r">
              <a:buSzPts val="1000"/>
            </a:pPr>
            <a:endParaRPr lang="en-US" sz="1000" dirty="0">
              <a:solidFill>
                <a:schemeClr val="dk1"/>
              </a:solidFill>
            </a:endParaRPr>
          </a:p>
          <a:p>
            <a:pPr algn="r">
              <a:buSzPts val="1000"/>
            </a:pPr>
            <a:endParaRPr lang="en-US" sz="1000" dirty="0">
              <a:solidFill>
                <a:schemeClr val="dk1"/>
              </a:solidFill>
            </a:endParaRPr>
          </a:p>
          <a:p>
            <a:pPr algn="r">
              <a:buSzPts val="1000"/>
            </a:pPr>
            <a:endParaRPr lang="en-US" sz="1000" dirty="0">
              <a:solidFill>
                <a:schemeClr val="dk1"/>
              </a:solidFill>
            </a:endParaRPr>
          </a:p>
          <a:p>
            <a:pPr algn="r">
              <a:buSzPts val="1000"/>
            </a:pPr>
            <a:endParaRPr lang="en-US" sz="1000" dirty="0">
              <a:solidFill>
                <a:schemeClr val="dk1"/>
              </a:solidFill>
            </a:endParaRPr>
          </a:p>
          <a:p>
            <a:pPr algn="r">
              <a:buSzPts val="1000"/>
            </a:pPr>
            <a:r>
              <a:rPr lang="en-US" sz="1000" dirty="0">
                <a:solidFill>
                  <a:schemeClr val="dk1"/>
                </a:solidFill>
              </a:rPr>
              <a:t>3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lang="en-US" sz="1000" dirty="0">
              <a:solidFill>
                <a:schemeClr val="dk1"/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1" u="sng" dirty="0">
                <a:solidFill>
                  <a:schemeClr val="dk1"/>
                </a:solidFill>
              </a:rPr>
              <a:t>SPRING BREAK</a:t>
            </a:r>
            <a:r>
              <a:rPr lang="en-US" sz="1000" dirty="0">
                <a:solidFill>
                  <a:schemeClr val="dk1"/>
                </a:solidFill>
              </a:rPr>
              <a:t>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1" u="sng" dirty="0">
                <a:solidFill>
                  <a:schemeClr val="dk1"/>
                </a:solidFill>
              </a:rPr>
              <a:t>NO SCHOOL</a:t>
            </a:r>
          </a:p>
          <a:p>
            <a:pPr algn="ctr">
              <a:buSzPts val="1000"/>
            </a:pPr>
            <a:endParaRPr lang="en-US" sz="1000" dirty="0">
              <a:solidFill>
                <a:schemeClr val="dk1"/>
              </a:solidFill>
            </a:endParaRPr>
          </a:p>
          <a:p>
            <a:pPr algn="ctr">
              <a:buSzPts val="1000"/>
            </a:pPr>
            <a:endParaRPr lang="en-US" sz="1000" dirty="0">
              <a:solidFill>
                <a:schemeClr val="dk1"/>
              </a:solidFill>
            </a:endParaRPr>
          </a:p>
          <a:p>
            <a:pPr algn="ctr">
              <a:buSzPts val="1000"/>
            </a:pPr>
            <a:endParaRPr lang="en-US" sz="1000" dirty="0">
              <a:solidFill>
                <a:schemeClr val="dk1"/>
              </a:solidFill>
            </a:endParaRPr>
          </a:p>
          <a:p>
            <a:pPr algn="r">
              <a:buSzPts val="1000"/>
            </a:pPr>
            <a:endParaRPr lang="en-US" sz="1000" dirty="0">
              <a:solidFill>
                <a:schemeClr val="dk1"/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endParaRPr lang="en-US" sz="10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endParaRPr lang="en-US" sz="1000" dirty="0">
              <a:solidFill>
                <a:schemeClr val="dk1"/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endParaRPr sz="1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101;p1">
            <a:extLst>
              <a:ext uri="{FF2B5EF4-FFF2-40B4-BE49-F238E27FC236}">
                <a16:creationId xmlns:a16="http://schemas.microsoft.com/office/drawing/2014/main" id="{BDB87C28-D10C-3F2C-777A-A4780E2AC1AC}"/>
              </a:ext>
            </a:extLst>
          </p:cNvPr>
          <p:cNvSpPr/>
          <p:nvPr/>
        </p:nvSpPr>
        <p:spPr>
          <a:xfrm>
            <a:off x="2695143" y="1066126"/>
            <a:ext cx="1212000" cy="1015880"/>
          </a:xfrm>
          <a:prstGeom prst="roundRect">
            <a:avLst>
              <a:gd name="adj" fmla="val 8400"/>
            </a:avLst>
          </a:prstGeom>
          <a:solidFill>
            <a:schemeClr val="lt1"/>
          </a:solidFill>
          <a:ln w="12700" cap="flat" cmpd="sng">
            <a:solidFill>
              <a:srgbClr val="FFC84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1" algn="r">
              <a:buClr>
                <a:schemeClr val="dk1"/>
              </a:buClr>
              <a:buSzPts val="1000"/>
            </a:pPr>
            <a:endParaRPr lang="en-US" sz="1000" dirty="0">
              <a:solidFill>
                <a:schemeClr val="dk1"/>
              </a:solidFill>
            </a:endParaRPr>
          </a:p>
          <a:p>
            <a:pPr lvl="1" algn="r">
              <a:buClr>
                <a:schemeClr val="dk1"/>
              </a:buClr>
              <a:buSzPts val="1000"/>
            </a:pPr>
            <a:r>
              <a:rPr lang="en-US" sz="1000" dirty="0">
                <a:solidFill>
                  <a:schemeClr val="dk1"/>
                </a:solidFill>
              </a:rPr>
              <a:t>4</a:t>
            </a:r>
            <a:endParaRPr lang="en-US" sz="900" dirty="0">
              <a:solidFill>
                <a:schemeClr val="dk1"/>
              </a:solidFill>
            </a:endParaRPr>
          </a:p>
          <a:p>
            <a:pPr lvl="0" algn="ctr">
              <a:buClr>
                <a:schemeClr val="dk1"/>
              </a:buClr>
              <a:buSzPts val="1000"/>
            </a:pPr>
            <a:endParaRPr lang="en-US" sz="900" dirty="0">
              <a:solidFill>
                <a:schemeClr val="dk1"/>
              </a:solidFill>
            </a:endParaRPr>
          </a:p>
          <a:p>
            <a:pPr lvl="0" algn="ctr">
              <a:buClr>
                <a:schemeClr val="dk1"/>
              </a:buClr>
              <a:buSzPts val="1000"/>
            </a:pPr>
            <a:r>
              <a:rPr lang="en-US" sz="900" b="1" u="sng" dirty="0">
                <a:solidFill>
                  <a:schemeClr val="dk1"/>
                </a:solidFill>
              </a:rPr>
              <a:t>SPRING BREAK</a:t>
            </a:r>
          </a:p>
          <a:p>
            <a:pPr lvl="0" algn="ctr">
              <a:buClr>
                <a:schemeClr val="dk1"/>
              </a:buClr>
              <a:buSzPts val="1000"/>
            </a:pPr>
            <a:r>
              <a:rPr lang="en-US" sz="900" b="1" u="sng" dirty="0">
                <a:solidFill>
                  <a:schemeClr val="dk1"/>
                </a:solidFill>
              </a:rPr>
              <a:t>NO SCHOOL</a:t>
            </a:r>
          </a:p>
          <a:p>
            <a:pPr lvl="0" algn="ctr">
              <a:buClr>
                <a:schemeClr val="dk1"/>
              </a:buClr>
              <a:buSzPts val="1000"/>
            </a:pPr>
            <a:endParaRPr lang="en-US" sz="900" dirty="0">
              <a:solidFill>
                <a:schemeClr val="dk1"/>
              </a:solidFill>
            </a:endParaRPr>
          </a:p>
          <a:p>
            <a:pPr lvl="0" algn="ctr">
              <a:buClr>
                <a:schemeClr val="dk1"/>
              </a:buClr>
              <a:buSzPts val="1000"/>
            </a:pPr>
            <a:endParaRPr lang="en-US" sz="900" dirty="0">
              <a:solidFill>
                <a:schemeClr val="dk1"/>
              </a:solidFill>
            </a:endParaRPr>
          </a:p>
          <a:p>
            <a:pPr lvl="0" algn="ctr">
              <a:buClr>
                <a:schemeClr val="dk1"/>
              </a:buClr>
              <a:buSzPts val="1000"/>
            </a:pPr>
            <a:endParaRPr lang="en-US" sz="900" dirty="0">
              <a:solidFill>
                <a:schemeClr val="dk1"/>
              </a:solidFill>
            </a:endParaRPr>
          </a:p>
          <a:p>
            <a:pPr lvl="0" algn="ctr">
              <a:buClr>
                <a:schemeClr val="dk1"/>
              </a:buClr>
              <a:buSzPts val="1000"/>
            </a:pPr>
            <a:endParaRPr lang="en-US" sz="900" dirty="0">
              <a:solidFill>
                <a:schemeClr val="dk1"/>
              </a:solidFill>
            </a:endParaRPr>
          </a:p>
        </p:txBody>
      </p:sp>
      <p:sp>
        <p:nvSpPr>
          <p:cNvPr id="15" name="Google Shape;88;p1">
            <a:extLst>
              <a:ext uri="{FF2B5EF4-FFF2-40B4-BE49-F238E27FC236}">
                <a16:creationId xmlns:a16="http://schemas.microsoft.com/office/drawing/2014/main" id="{9CBAAAC4-DEEA-4C71-00FE-9E9541D11AC9}"/>
              </a:ext>
            </a:extLst>
          </p:cNvPr>
          <p:cNvSpPr/>
          <p:nvPr/>
        </p:nvSpPr>
        <p:spPr>
          <a:xfrm>
            <a:off x="3990600" y="1098085"/>
            <a:ext cx="1212000" cy="941400"/>
          </a:xfrm>
          <a:prstGeom prst="roundRect">
            <a:avLst>
              <a:gd name="adj" fmla="val 8400"/>
            </a:avLst>
          </a:prstGeom>
          <a:solidFill>
            <a:schemeClr val="lt1"/>
          </a:solidFill>
          <a:ln w="12700" cap="flat" cmpd="sng">
            <a:solidFill>
              <a:srgbClr val="41BEA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SzPts val="1000"/>
            </a:pPr>
            <a:endParaRPr lang="en-US" sz="1000" dirty="0">
              <a:solidFill>
                <a:schemeClr val="dk1"/>
              </a:solidFill>
            </a:endParaRPr>
          </a:p>
          <a:p>
            <a:pPr lvl="0" algn="r">
              <a:buSzPts val="1000"/>
            </a:pPr>
            <a:endParaRPr lang="en-US" sz="1000" dirty="0">
              <a:solidFill>
                <a:schemeClr val="dk1"/>
              </a:solidFill>
            </a:endParaRPr>
          </a:p>
          <a:p>
            <a:pPr lvl="0" algn="r">
              <a:buSzPts val="1000"/>
            </a:pPr>
            <a:endParaRPr lang="en-US" sz="1000" dirty="0">
              <a:solidFill>
                <a:schemeClr val="dk1"/>
              </a:solidFill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lang="en-US" sz="1000" dirty="0">
              <a:solidFill>
                <a:schemeClr val="dk1"/>
              </a:solidFill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dirty="0">
                <a:solidFill>
                  <a:schemeClr val="dk1"/>
                </a:solidFill>
              </a:rPr>
              <a:t>5</a:t>
            </a: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lang="en-US" sz="10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 algn="ctr">
              <a:buClr>
                <a:schemeClr val="dk1"/>
              </a:buClr>
              <a:buSzPts val="1000"/>
            </a:pPr>
            <a:r>
              <a:rPr lang="en-US" sz="1000" b="1" u="sng" dirty="0">
                <a:solidFill>
                  <a:schemeClr val="dk1"/>
                </a:solidFill>
              </a:rPr>
              <a:t>SPRING BREAK</a:t>
            </a:r>
          </a:p>
          <a:p>
            <a:pPr lvl="0" algn="ctr">
              <a:buClr>
                <a:schemeClr val="dk1"/>
              </a:buClr>
              <a:buSzPts val="1000"/>
            </a:pPr>
            <a:r>
              <a:rPr lang="en-US" sz="1000" b="1" u="sng" dirty="0">
                <a:solidFill>
                  <a:schemeClr val="dk1"/>
                </a:solidFill>
              </a:rPr>
              <a:t>NO SCHOOL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lang="en-US" sz="10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lang="en-US" sz="1000" dirty="0">
              <a:solidFill>
                <a:schemeClr val="dk1"/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lang="en-US" sz="10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lang="en-US" sz="1000" dirty="0">
              <a:solidFill>
                <a:schemeClr val="dk1"/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lang="en-US" sz="10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96;p1">
            <a:extLst>
              <a:ext uri="{FF2B5EF4-FFF2-40B4-BE49-F238E27FC236}">
                <a16:creationId xmlns:a16="http://schemas.microsoft.com/office/drawing/2014/main" id="{9461C7BE-4721-8B85-FBE9-FA7A1BDCE130}"/>
              </a:ext>
            </a:extLst>
          </p:cNvPr>
          <p:cNvSpPr/>
          <p:nvPr/>
        </p:nvSpPr>
        <p:spPr>
          <a:xfrm>
            <a:off x="5264206" y="1085249"/>
            <a:ext cx="1212000" cy="972900"/>
          </a:xfrm>
          <a:prstGeom prst="roundRect">
            <a:avLst>
              <a:gd name="adj" fmla="val 8400"/>
            </a:avLst>
          </a:prstGeom>
          <a:solidFill>
            <a:schemeClr val="lt1"/>
          </a:solidFill>
          <a:ln w="12700" cap="flat" cmpd="sng">
            <a:solidFill>
              <a:srgbClr val="3A93B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r">
              <a:buSzPts val="1000"/>
            </a:pPr>
            <a:r>
              <a:rPr lang="de-DE" sz="1000" dirty="0">
                <a:solidFill>
                  <a:schemeClr val="dk1"/>
                </a:solidFill>
              </a:rPr>
              <a:t>6</a:t>
            </a:r>
          </a:p>
          <a:p>
            <a:pPr lvl="0" algn="r">
              <a:buSzPts val="1000"/>
            </a:pPr>
            <a:endParaRPr lang="de-DE" sz="1000" dirty="0">
              <a:solidFill>
                <a:schemeClr val="dk1"/>
              </a:solidFill>
            </a:endParaRPr>
          </a:p>
          <a:p>
            <a:pPr lvl="0" algn="ctr">
              <a:buSzPts val="1000"/>
            </a:pPr>
            <a:r>
              <a:rPr lang="en-US" sz="1000" b="1" u="sng" dirty="0">
                <a:solidFill>
                  <a:schemeClr val="dk1"/>
                </a:solidFill>
              </a:rPr>
              <a:t>SPRING BREAK</a:t>
            </a:r>
          </a:p>
          <a:p>
            <a:pPr lvl="0" algn="ctr">
              <a:buSzPts val="1000"/>
            </a:pPr>
            <a:r>
              <a:rPr lang="en-US" sz="1000" b="1" u="sng" dirty="0">
                <a:solidFill>
                  <a:schemeClr val="dk1"/>
                </a:solidFill>
              </a:rPr>
              <a:t>NO SCHOOL</a:t>
            </a:r>
          </a:p>
          <a:p>
            <a:pPr lvl="0" algn="ctr">
              <a:buSzPts val="1000"/>
            </a:pPr>
            <a:r>
              <a:rPr lang="en-US" sz="1000" b="1" u="sng" dirty="0">
                <a:solidFill>
                  <a:schemeClr val="dk1"/>
                </a:solidFill>
              </a:rPr>
              <a:t> </a:t>
            </a:r>
            <a:endParaRPr lang="de-DE" sz="1000" b="1" u="sng" dirty="0">
              <a:solidFill>
                <a:schemeClr val="dk1"/>
              </a:solidFill>
            </a:endParaRPr>
          </a:p>
          <a:p>
            <a:pPr lvl="0" algn="ctr">
              <a:buSzPts val="1000"/>
            </a:pPr>
            <a:endParaRPr lang="de-DE" sz="1000" dirty="0">
              <a:solidFill>
                <a:schemeClr val="dk1"/>
              </a:solidFill>
            </a:endParaRPr>
          </a:p>
        </p:txBody>
      </p:sp>
      <p:sp>
        <p:nvSpPr>
          <p:cNvPr id="17" name="Google Shape;90;p1">
            <a:extLst>
              <a:ext uri="{FF2B5EF4-FFF2-40B4-BE49-F238E27FC236}">
                <a16:creationId xmlns:a16="http://schemas.microsoft.com/office/drawing/2014/main" id="{392325A3-1F46-03DB-2C0F-969AB4B1D9F3}"/>
              </a:ext>
            </a:extLst>
          </p:cNvPr>
          <p:cNvSpPr/>
          <p:nvPr/>
        </p:nvSpPr>
        <p:spPr>
          <a:xfrm>
            <a:off x="6571025" y="1098010"/>
            <a:ext cx="1212000" cy="930600"/>
          </a:xfrm>
          <a:prstGeom prst="roundRect">
            <a:avLst>
              <a:gd name="adj" fmla="val 8400"/>
            </a:avLst>
          </a:prstGeom>
          <a:solidFill>
            <a:schemeClr val="lt1"/>
          </a:solidFill>
          <a:ln w="12700" cap="flat" cmpd="sng">
            <a:solidFill>
              <a:srgbClr val="EC9BA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7</a:t>
            </a: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lang="en-US" sz="10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 algn="ctr">
              <a:buClr>
                <a:schemeClr val="dk1"/>
              </a:buClr>
              <a:buSzPts val="1000"/>
            </a:pPr>
            <a:r>
              <a:rPr lang="en-US" sz="1000" b="1" u="sng" dirty="0">
                <a:solidFill>
                  <a:schemeClr val="dk1"/>
                </a:solidFill>
              </a:rPr>
              <a:t>SPRING BREAK</a:t>
            </a:r>
          </a:p>
          <a:p>
            <a:pPr lvl="0" algn="ctr">
              <a:buClr>
                <a:schemeClr val="dk1"/>
              </a:buClr>
              <a:buSzPts val="1000"/>
            </a:pPr>
            <a:r>
              <a:rPr lang="en-US" sz="1000" b="1" u="sng" dirty="0">
                <a:solidFill>
                  <a:schemeClr val="dk1"/>
                </a:solidFill>
              </a:rPr>
              <a:t>NO SCHOOL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lang="en-US" sz="1000" dirty="0">
              <a:solidFill>
                <a:schemeClr val="dk1"/>
              </a:solidFill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lang="en-US" sz="10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hartwells 2019">
      <a:dk1>
        <a:srgbClr val="000000"/>
      </a:dk1>
      <a:lt1>
        <a:sysClr val="window" lastClr="FFFFFF"/>
      </a:lt1>
      <a:dk2>
        <a:srgbClr val="1E355E"/>
      </a:dk2>
      <a:lt2>
        <a:srgbClr val="E7E6E6"/>
      </a:lt2>
      <a:accent1>
        <a:srgbClr val="F5333F"/>
      </a:accent1>
      <a:accent2>
        <a:srgbClr val="E1C843"/>
      </a:accent2>
      <a:accent3>
        <a:srgbClr val="3F97B5"/>
      </a:accent3>
      <a:accent4>
        <a:srgbClr val="EB9BAD"/>
      </a:accent4>
      <a:accent5>
        <a:srgbClr val="3EBDAD"/>
      </a:accent5>
      <a:accent6>
        <a:srgbClr val="EF7623"/>
      </a:accent6>
      <a:hlink>
        <a:srgbClr val="1E355E"/>
      </a:hlink>
      <a:folHlink>
        <a:srgbClr val="3EBDA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486D59AE5BFC04AA71C164EE2530C90" ma:contentTypeVersion="14" ma:contentTypeDescription="Create a new document." ma:contentTypeScope="" ma:versionID="24f10289aeb583280363c5f284af23fd">
  <xsd:schema xmlns:xsd="http://www.w3.org/2001/XMLSchema" xmlns:xs="http://www.w3.org/2001/XMLSchema" xmlns:p="http://schemas.microsoft.com/office/2006/metadata/properties" xmlns:ns3="389fc6df-6584-46ec-bf51-62c64323eaaf" xmlns:ns4="c944a789-6172-4a15-aed4-a2fc88b507bc" targetNamespace="http://schemas.microsoft.com/office/2006/metadata/properties" ma:root="true" ma:fieldsID="09adbce36e1b6d40b452361daa414d0e" ns3:_="" ns4:_="">
    <xsd:import namespace="389fc6df-6584-46ec-bf51-62c64323eaaf"/>
    <xsd:import namespace="c944a789-6172-4a15-aed4-a2fc88b507bc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KeyPoints" minOccurs="0"/>
                <xsd:element ref="ns4:MediaServiceKeyPoints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DateTaken" minOccurs="0"/>
                <xsd:element ref="ns4:MediaServiceLocation" minOccurs="0"/>
                <xsd:element ref="ns4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89fc6df-6584-46ec-bf51-62c64323eaa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944a789-6172-4a15-aed4-a2fc88b507b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283E72F-F8D0-4BB9-AEB2-05E01F2D968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89fc6df-6584-46ec-bf51-62c64323eaaf"/>
    <ds:schemaRef ds:uri="c944a789-6172-4a15-aed4-a2fc88b507b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B38BFC2-86DF-446B-BCCE-817CD53F4AFE}">
  <ds:schemaRefs>
    <ds:schemaRef ds:uri="http://schemas.microsoft.com/office/infopath/2007/PartnerControls"/>
    <ds:schemaRef ds:uri="http://purl.org/dc/dcmitype/"/>
    <ds:schemaRef ds:uri="http://schemas.microsoft.com/office/2006/documentManagement/types"/>
    <ds:schemaRef ds:uri="http://purl.org/dc/elements/1.1/"/>
    <ds:schemaRef ds:uri="http://purl.org/dc/terms/"/>
    <ds:schemaRef ds:uri="http://schemas.microsoft.com/office/2006/metadata/properties"/>
    <ds:schemaRef ds:uri="389fc6df-6584-46ec-bf51-62c64323eaaf"/>
    <ds:schemaRef ds:uri="http://www.w3.org/XML/1998/namespace"/>
    <ds:schemaRef ds:uri="http://schemas.openxmlformats.org/package/2006/metadata/core-properties"/>
    <ds:schemaRef ds:uri="c944a789-6172-4a15-aed4-a2fc88b507bc"/>
  </ds:schemaRefs>
</ds:datastoreItem>
</file>

<file path=customXml/itemProps3.xml><?xml version="1.0" encoding="utf-8"?>
<ds:datastoreItem xmlns:ds="http://schemas.openxmlformats.org/officeDocument/2006/customXml" ds:itemID="{FA98C2D8-0821-48AF-857B-CBB1CC1364B7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cd62b7dd-4b48-44bd-90e7-e143a22c8ead}" enabled="0" method="" siteId="{cd62b7dd-4b48-44bd-90e7-e143a22c8ead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410</Words>
  <Application>Microsoft Office PowerPoint</Application>
  <PresentationFormat>On-screen Show (4:3)</PresentationFormat>
  <Paragraphs>233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 Narrow</vt:lpstr>
      <vt:lpstr>Lato</vt:lpstr>
      <vt:lpstr>Arial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Jamie Schumaker</dc:creator>
  <cp:lastModifiedBy>Tyrone Dorsey</cp:lastModifiedBy>
  <cp:revision>50</cp:revision>
  <cp:lastPrinted>2021-12-17T19:08:42Z</cp:lastPrinted>
  <dcterms:modified xsi:type="dcterms:W3CDTF">2023-03-17T19:02:58Z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0x0101006486D59AE5BFC04AA71C164EE2530C90</vt:lpwstr>
  </property>
</Properties>
</file>